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1" r:id="rId4"/>
    <p:sldMasterId id="2147483762" r:id="rId5"/>
    <p:sldMasterId id="21474837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y="5143500" cx="9144000"/>
  <p:notesSz cx="6858000" cy="9144000"/>
  <p:embeddedFontLst>
    <p:embeddedFont>
      <p:font typeface="Helvetica Neue"/>
      <p:regular r:id="rId80"/>
      <p:bold r:id="rId81"/>
      <p:italic r:id="rId82"/>
      <p:boldItalic r:id="rId83"/>
    </p:embeddedFont>
    <p:embeddedFont>
      <p:font typeface="Source Sans Pr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pos="288">
          <p15:clr>
            <a:srgbClr val="9AA0A6"/>
          </p15:clr>
        </p15:guide>
        <p15:guide id="4" orient="horz" pos="288">
          <p15:clr>
            <a:srgbClr val="9AA0A6"/>
          </p15:clr>
        </p15:guide>
        <p15:guide id="5" pos="547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p:guide pos="288" orient="horz"/>
        <p:guide pos="54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SourceSansPro-regular.fntdata"/><Relationship Id="rId83" Type="http://schemas.openxmlformats.org/officeDocument/2006/relationships/font" Target="fonts/HelveticaNeue-boldItalic.fntdata"/><Relationship Id="rId42" Type="http://schemas.openxmlformats.org/officeDocument/2006/relationships/slide" Target="slides/slide35.xml"/><Relationship Id="rId86" Type="http://schemas.openxmlformats.org/officeDocument/2006/relationships/font" Target="fonts/SourceSansPro-italic.fntdata"/><Relationship Id="rId41" Type="http://schemas.openxmlformats.org/officeDocument/2006/relationships/slide" Target="slides/slide34.xml"/><Relationship Id="rId85" Type="http://schemas.openxmlformats.org/officeDocument/2006/relationships/font" Target="fonts/SourceSansPro-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SourceSansPro-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8948d5ac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8948d5ace_0_5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4ba3647d8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114ba3647d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4ba3647d8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14ba3647d8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4ba3647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14ba3647d8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4ba3647d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14ba3647d8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14ba3647d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114ba3647d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4ba3647d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14ba3647d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4ba3647d8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14ba3647d8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14ba3647d8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14ba3647d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14ba3647d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14ba3647d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order to be confident you’re moving towards what you need, you have to have a relatively small team that’s empowered to move and make decisions. That team will demonstrate its progress, not just talk about it. “Demos, not memos” is something you may have heard before. And that team needs observable metrics that provide an indirect insight into the health of the team, the processes, and the product itself.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16e5cc5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116e5cc52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Well you already have the team, so that part’s taken care of. What about those observable metrics?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8948d5ace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8948d5ace_0_6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6e5cc524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16e5cc524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a515f6ba9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11a515f6ba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 don’t know about Washington’s traditional approaches, but this is what we’ve seen elsewhere. Paper deliverables. Reports. Usually at some regular, infrequent interval. Maybe every quarter, or 6 months. Hundreds of pages of stuff. But all of these are just attestations. They’re not demonstrations of anything. And they certainly aren’t a working product.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1a515f6ba9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1a515f6ba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They’re just warehouses full of paper. Randy can talk about this. He had a whole filing cabinet of paper deliverables for a single contract one time. Randy, how did that work out for you?</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1a515f6ba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1a515f6ba9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When we were doing our Medicaid IT contracts termination research, this is what we heard from one of our interviewees. But you have to have some way to make sure you’re getting the things you need. So…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8948d5a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18948d5ac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6e5cc52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116e5cc524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We’re going to talk about the QASP now.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16e5cc5244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116e5cc524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 read the slide, and then… ]</a:t>
            </a:r>
            <a:endParaRPr/>
          </a:p>
          <a:p>
            <a:pPr indent="0" lvl="0" marL="0" rtl="0" algn="l">
              <a:lnSpc>
                <a:spcPct val="100000"/>
              </a:lnSpc>
              <a:spcBef>
                <a:spcPts val="0"/>
              </a:spcBef>
              <a:spcAft>
                <a:spcPts val="0"/>
              </a:spcAft>
              <a:buSzPts val="1400"/>
              <a:buNone/>
            </a:pPr>
            <a:r>
              <a:rPr lang="en"/>
              <a:t>Now we’re going to take a look at the kinds of performance standards that 18F has in its standard QASP. There aren’t a lot. It’s not supposed to be exhaustive, it’s just supposed to capture some key, qualitative metrics that reflect team and product health.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a515f6ba9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11a515f6ba9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18F standard QASP template has these 8 elements in it. You don’t need to use them all, and you can add more if you need to. But the key is to focus on metrics of quality, not metrics of </a:t>
            </a:r>
            <a:r>
              <a:rPr i="1" lang="en"/>
              <a:t>quantity</a:t>
            </a:r>
            <a:r>
              <a:rPr lang="en"/>
              <a:t>. When you really focus in on indicators of quality, you’ll find that you don’t really need to include very many elements. Like I said, ours usually has 8 elements, and sometimes we add another one or two, depending on the project needs.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a515f6ba9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11a515f6ba9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And quickly, a reminder what we’re trying to get to: a product that serves users’ needs.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a515f6ba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1a515f6ba9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Having a QASP doesn’t magically give you a product that meets user needs.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8948d5ac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8948d5ace_0_8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1a515f6ba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11a515f6ba9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But it does give you a framework for measuring the quality of your progress. And as we’ll see, that’s all it is: measurements. If your vendor comes up short, how you respond is up to you. You can talk to the vendor about the shortcomings and how you’ll get everything up to the standards in the QASP. Or if that doesn’t work… well, then you can start looking at your other contractual remedies.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1a515f6ba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1a515f6ba9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But at the end of the day, it’s still up to you to get good outcomes. You can’t outsource your mission, and the delivery of services that meet Washingtonians’ needs is your mission. It’s not the vendor’s mission. No matter how mission-oriented the individual humans on the vendor team may be, the vendor’s - the company you’re paying’s - ultimate mission is to make money. So if you want good outcomes, you have to make them happen. And the QASP is a tool to help you know whether or not that’s happening.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16e5cc5244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16e5cc524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Okay, so on these slides, there’s a lot of text. I’m not going to read it all and you don’t have to read it all, either. We send out our template QASP beforehand, and we’ll share these slides as well so you don’t need to memorize anything. There’s no quiz. But I want to go through these typical QASP performance standards to show how they link back to your needs.</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standard is the metric being observed. The acceptable level is the minimum that the government will accept. And the method of assessment describes how the government expects to do its assessments. This one can serve as a hint to your vendor team about how you expect them to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Automated tests are ones that are run… I mean, obviously, automatically. Basically it’s a computer program that runs your program and sends it inputs and checks the outputs. There are several different kinds of tests, and it’s reasonable to expect some of all of them because they serve different needs. Some of them test tiny pieces of internal functionality to make sure it works as expected - like if you’re doing any monetary calculations before you show it to a user, you might want really thorough tests for a bunch of weird edge cases to make sure it’s going to behave properly. Then there are tests that actually simulate a user by opening your product and clicking on buttons, typing text, and so on, and verifying that everything responds correctly. This standard is saying that the code your vendor delivers has to have those tests.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That 90% code covered comment means that when the tests run, at least 90% of the code is executed during the tests. That helps make sure everything is being tested, not just some parts. </a:t>
            </a:r>
            <a:r>
              <a:rPr lang="en">
                <a:solidFill>
                  <a:schemeClr val="dk1"/>
                </a:solidFill>
              </a:rPr>
              <a:t>There’s one caveat I want to call out here, which is that it’s possible, and in fact super easy, to create tests that will always pass, no matter what, and that will cover 100% of the code. So ideally you’ll still have someone on the state side that can review the code itself to make sure the tests are actually meaningful.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16e5cc5244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116e5cc524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Tested code is important for ensuring that your product meets users’ needs and enabling rapid iteration on the implementation.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purpose of tests is to memorialize code that is already working. That way, if it stops working, you’ll know it right away because the tests will suddenly fail. If you’re iterating rapidly, the tests can help you catch bugs before they ever leave the developer’s computer. </a:t>
            </a:r>
            <a:r>
              <a:rPr lang="en">
                <a:solidFill>
                  <a:schemeClr val="dk1"/>
                </a:solidFill>
              </a:rPr>
              <a:t>When I’m writing code, there’s nothing quite so cool as having an old test catch a new bug for me. You can move quickly and with confidence because everything you’ve done </a:t>
            </a:r>
            <a:r>
              <a:rPr lang="en">
                <a:solidFill>
                  <a:schemeClr val="dk1"/>
                </a:solidFill>
              </a:rPr>
              <a:t>before is being checked to make sure it still works.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The tests also directly help ensure you’re meeting users’ needs. Once a feature works and users are happy with it, your tests can help ensure you don’t accidentally make changes to that feature. Code can be pretty complex with weird interrelationships, and a code change in one place can have unexpected consequences elsewhere. Tests help protect you from that.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1a515f6ba9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1a515f6ba9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How do you check it? Well, your vendor will write the tests and set up the automation, so all you should need to do is look at the checklist and make sure it’s green. If it’s not, you know that’s something to talk to your vendor about. The platform RFP includes a requirement to include the kinds of tools your product vendor will use to run these tests, and those tools will tell you whether tests pass or fail. The tools should also be able to tell you what percentage of the code is covered by tests.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There should be some amount of manual code review, as I mentioned a minute ago, to make sure your vendor isn’t trying to game the system with a bunch of high-coverage, low-value tests.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1a515f6ba9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1a515f6ba9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I want to open the floor for discussion, but really quickly, I want to make an important point: </a:t>
            </a:r>
            <a:r>
              <a:rPr lang="en">
                <a:solidFill>
                  <a:schemeClr val="dk1"/>
                </a:solidFill>
              </a:rPr>
              <a:t>product owners are responsible for quality delivery. That said, there’s a difference between being responsible for a thing getting done, and being responsible for doing the thing. So we wouldn’t generally expect the product owners to assess the performance under the QASP themselves. We’d expect other members of the product team to do that and serve as advisors to the product owners. With that in mind, who do y’all think would be responsible for assessing the tested code element of the QASP?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6e5cc5244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116e5cc524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Properly-styled code refers to how the code itself is written. Code is just text, but over time we’ve built up a lot of standards and best-practices for how it’s formatted. Think of it like grammar: where does your punctuation go? What letters get capitalized? Actually, those are literally things that would be covered in a code style guide. Most people will probably never see the code, but conforming to a style is pretty valuable.</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6e5cc5244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116e5cc524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 helps to enable rapid implementation iterations. When all of the code adheres to a common style guide, it </a:t>
            </a:r>
            <a:r>
              <a:rPr lang="en"/>
              <a:t>makes it easier for new developers to join the project so the product team is more resilient to change. If your vendor team needs to swap out one developer for another, that’s okay – your properly-styled code is easier for them to pick up. It also makes it easier to switch vendors altogether if necessary.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an added bonus, most style guides also address best practices around secure and performant security practices, so it makes you a little less susceptible to major security bugs and sluggish performance.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1a515f6ba9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11a515f6ba9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Assessing properly-styled code is a lot like assessing tests: automated tools will tell you about most deviations, and code reviews can catch things the tools don’t. With most automated tools, it’s also possible to disable them from within the code, so a code review is useful to make sure that’s not happening unreasonably. Sometimes it’s the right thing to do, but you want to make sure it’s documented why it was turned off in a particular place.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1a515f6ba9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11a515f6ba9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8948d5ace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8948d5ace_0_9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6e5cc524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16e5cc524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Accessibility refers to making sure everyone can use your product, regardless of ability or disability. You may sometimes hear this referred to as Section 508 or just 508. That’s Section 508 of the Rehabilitation Act and it requires all public-facing government services, including websites, to be accessible. Section 508 does not have any concrete guidance, so we use the Web Content Accessibility Guidelines - WCAG - standards instead. As of a couple of years ago, the Section 508 board updated its rules to explicitly say that conforming to WCAG 2.1 AA standards satisfies the legal requirements of Section 508, and because WCAG is concrete rules and guides, you can actually test them!</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16e5cc5244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16e5cc5244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Hopefully it’s obvious that a product can’t serve users’ needs if the users can’t use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Austin talked about last week, accessibility isn’t just about serving blind people or people who can’t use their hands or has some other impairment that makes the world harder for them to navigate. It’s actually about serving all of us. Remember that almost all of us will experience disability at some time in our lives, often temporarily, but still. So when we talk about accessible design, we really do mean everyone.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a515f6ba9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11a515f6ba9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A</a:t>
            </a:r>
            <a:r>
              <a:rPr lang="en">
                <a:solidFill>
                  <a:schemeClr val="dk1"/>
                </a:solidFill>
              </a:rPr>
              <a:t>ccessibility cannot be completely tested with automated tools. You can test about 40% of WCAG’s requirements with automated tools, but the rest have to be tested manually. There’s no way around it. For example, blind users may rely on a screen reader to describe the screen to them as they navigate around. Automated tools can’t “listen” to that and know whether or not the right things are being announced. A human has to do that navigation and listen. So if the state doesn’t have staff trained to do that kind of testing, you’ll either need to get training or contract that out separately from the product RFP to avoid a conflict of interest. There are free training programs out there that are really excellent, such as the Trusted Tester program from the Department of Homeland Security.</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a515f6ba9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11a515f6ba9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6e5cc5244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116e5cc5244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For deployed code, here we’re talking about the product being deployed into the appropriate environment, automatically. So if you have, for example, a production environment and a staging environment, then maybe every change gets deployed straight to the test environment, but changes only get deployed to production when a product owner clicks a certain button. The acceptable level talks about </a:t>
            </a:r>
            <a:r>
              <a:rPr lang="en"/>
              <a:t>industry-standard tooling, and that’s just to make it easier to swap in team members or vendors, so your product is more adaptable to change.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16e5cc5244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16e5cc5244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Code that isn’t deployed isn’t helping anyone do anything. Code that deploys automatically and frequently, though, is a boon for rapid iteration. It’s not uncommon to deploy a dozen times a day or more, which is part of the reason you have multiple environments, honestly. It could be a rotten user experience to have something change right in the middle of you doing it. But being able to quickly make changes and then have the whole team see it and talk about it is valuable, and that indirectly helps you serve users’ needs.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1a515f6ba9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11a515f6ba9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Your automated deployments should report if they fail. It could be that they send you an email or maybe you have to actually go look at the output, but they shouldn’t silently fail. So to some degree, there’s automated checking. You can also use the product yourself to verify that it’s the latest version and things work as expected.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1a515f6ba9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11a515f6ba9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1a515f6ba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11a515f6b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Last week Austin talked about the value of documentation, even in agile projects. It’s so important that we actually require it. But like they said last week, we change our documentation focus to be on the things that will help us in the future, not reporting on the present. So we’d want things like how the product works, why it works that way, what security controls we have, if our security tests are returning any false positives, what are they and why? The goal is to make sure the team in 6 months isn’t doing the same work again.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a515f6ba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11a515f6ba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Having good, meaningful documentation helps enable rapid iteration by making it unnecessary to spend time solving the same problems again. Once you’ve figured out a good solution and it’s documented, you can just refer back to your notes. Or if you’re planning a big change, you can look at your documentation to see why it is the way it is which can give you really valuable context to prevent you from accidentally removing a user need.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6f0346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16f03468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1a515f6ba9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11a515f6ba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There’s really no way to assess documentation other than manual review. And because of the wide variety of documents that need to be reviewed, you might actually have several people with responsibility for it, depending on which documents are being updated.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1a515f6ba9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11a515f6ba9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1a515f6ba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11a515f6ba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all know the emphasis around security these days, and that’s for good reason. You don’t want to put Washingtonians’ data at risk where it could be exploited for identity theft, and you don’t want your services knocked offline so that they can get the things they need. So we have an element here about making sure the code is secure, as best we can tell.</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1a515f6ba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g11a515f6ba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Making sure the product is secure just serves the users’ needs. It doesn’t help with any of the other stuff, but as I mentioned on the last slide, securing the product helps protect </a:t>
            </a:r>
            <a:r>
              <a:rPr lang="en"/>
              <a:t>them from identity theft and it helps make sure they can get the services they need. Often we think of security as this big scary thing we’re going to get in trouble for if anything goes wrong, but I prefer to think of it in terms of the value it provides to users. I could talk for a long time about security – I studied information assurance in college, a long, long time ago – but the point is, it serves a legitimate user need.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1a515f6ba9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11a515f6ba9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Thankfully, a lot of security analysis can be automated. There are a variety of tools that can poke and prod at your product to test it for a whole slew of common vulnerabilities. Because it turns out the 10 most common vulnerabilities have been mostly the same for the past 10 years or so. So we’ve gotten good at detecting those with automated tools like OWASP ZAP, a free, open source tool that you can setup in your continuous integration processes. There are also tools that will let you know about any known security vulnerabilities in the 3rd-party dependencies that your product has. Tools like Snyk, shown as the last entry on this screenshot, will look at the National Vulnerability Database maintained by the National Institute of Standards and Technology to see if any of your dependencies are listed and will warn you about it. So automated scanning can do a lot of heavy lifting for us.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However, there’s still some manual review involved, really for two things. One is that sometimes the automated tests will give you a warning about something that’s not really an issue. You’ll need to manually review those cases to ensure that they are false positives and that they’re properly documented. The other thing you’ll need to manually review for is basically the same as code style, but especially looking for bad security practices that automated tools can’t catch. Like, for example, if the vendor tries to write their own cryptography code. That’s a big, big no-no. You always use well-established algorithms and libraries for that. Never write your own. But the tools can’t tell that’s what’s happening, so you have to put human eyes on it.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1a515f6ba9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11a515f6ba9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1a515f6ba9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11a515f6ba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User research is essential in building a product that meets users’ needs. How else will you know what their needs are? This QASP element goes hand-in-hand with the documentation element earlier: we want to make sure the knowledge gained from user research is captured for future reference, so there’s less re-work. You don’t necessarily need to permanently capture things like raw interview notes, but a synthesized version of the notes with key takeaways is like gold.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1a515f6ba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11a515f6ba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Those design artifacts are important for addressing user needs, but they also enable all of the things that help us get to user needs. If you have user research notes from a couple weeks ago, that can help you decide how to direct the next round of research this week, like whether you need to focus in on one specific problem users were having or if you maybe want to try out a new solution to that problem. These design artifacts also help with rapid iteration by giving the designers and engineers a grounding in what they’re solving for, which helps avoid the bikeshedding problem, where you spend so much time debating the color of the bike racks that you forget to build the theater.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a515f6ba9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1a515f6ba9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is also a manual review process. Ideally the product owners are involved in the day-to-day user research to help them make the best decisions about where the product needs to go, which makes it easier to determine if the right documentation has been captured. In any case, seeing that the documentation is present and contains useful information is a manual process.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1a515f6ba9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11a515f6ba9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Austin: This is largely dependent on how much the POs want to be involved in user research. In my </a:t>
            </a:r>
            <a:r>
              <a:rPr lang="en"/>
              <a:t>opinion</a:t>
            </a:r>
            <a:r>
              <a:rPr lang="en"/>
              <a:t>, the more active you are in usability testing and research, the easier it will be to make product decisions. There’s the part about just making sure research is being done vs. how much of that research is being centered in the decision making.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Also, design research introduces bias and different people pick up on different perspectives. The more people involved in synthesizing research, the better.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14ba3647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4ba3647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1a515f6ba9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11a515f6ba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Accepted features means that the product owners have determined the vendor’s work on a particular feature is good enough. Simple as that! This requirement also means that the state will own the code repository, which is partly about also making sure the state owns the code but also that you have access to it at all times.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1a515f6ba9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11a515f6ba9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Features should only be accepted if they serve user needs. Accepting a feature is the culmination of all the other stuff on this slide. While you will likely revisit this feature in the future, it is basically “done” for now. Having product owners determine when that happens is how we ensure that the feature is actually delivering value to our users.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1a515f6ba9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11a515f6ba9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For all of the parts of the QASP with automated checks, those should roll up into a view where the product owners can see that a feature is passing everything it’s supposed to. If anything is failing, the product owners can decide what to do about that: is it a risk worth accepting right now, or </a:t>
            </a:r>
            <a:r>
              <a:rPr lang="en"/>
              <a:t>should</a:t>
            </a:r>
            <a:r>
              <a:rPr lang="en"/>
              <a:t> the feature be held up? For the manual parts, the product owners can ensure those have been done too. And remember that the product owner doesn’t actually have to do any of these checks. They absolutely can get other members of their team to do it and return with feedback and advice.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At the end, the product owner will approve or deny the feature. Here, you can see Jerome Lee, a state officer at CMS, approving a new feature</a:t>
            </a:r>
            <a:r>
              <a:rPr lang="en"/>
              <a:t> for eAPD.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1a515f6ba9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11a515f6ba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one… pretty much better be the product owners.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1a515f6ba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11a515f6ba9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 to wrap up, the QASP doesn’t give you a quality product. It doesn’t guarantee that you meet user needs. But what it can do is give you insight into how well the product is meeting user needs, in a way that paper deliverables cannot. It can tell you about the sustainability of your work, and it can tell you about not just the product, but the team and your processes as well. The QASP isn’t meant to be the end-all, be-all of getting your desired outcomes, because that’s really what </a:t>
            </a:r>
            <a:r>
              <a:rPr b="1" i="1" lang="en"/>
              <a:t>you</a:t>
            </a:r>
            <a:r>
              <a:rPr lang="en"/>
              <a:t> have to do, but it can give you the metrics you need in order to know how you’re doing.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18948d5ac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18948d5ac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18948d5ace_0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4" name="Google Shape;1074;g118948d5ace_0_2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Why did we create this? We needed a crosswalk between the contracting world and the development world.</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18948d5ace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9" name="Google Shape;1089;g118948d5ace_0_2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18948d5ace_0_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 name="Google Shape;1104;g118948d5ace_0_2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18948d5ace_0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2" name="Google Shape;1122;g118948d5ace_0_2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4ba3647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14ba3647d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18948d5ace_0_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7" name="Google Shape;1137;g118948d5ace_0_2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18948d5ace_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2" name="Google Shape;1152;g118948d5ace_0_3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18948d5ace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118948d5ace_0_1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14ba3647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14ba3647d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4ba3647d8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14ba3647d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is what QASP stands for. Quality assurance surveillance plan. You already know that. You saw the title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0" Type="http://schemas.openxmlformats.org/officeDocument/2006/relationships/image" Target="../media/image42.png"/><Relationship Id="rId42" Type="http://schemas.openxmlformats.org/officeDocument/2006/relationships/image" Target="../media/image43.png"/><Relationship Id="rId41" Type="http://schemas.openxmlformats.org/officeDocument/2006/relationships/image" Target="../media/image41.png"/><Relationship Id="rId44" Type="http://schemas.openxmlformats.org/officeDocument/2006/relationships/image" Target="../media/image46.png"/><Relationship Id="rId43" Type="http://schemas.openxmlformats.org/officeDocument/2006/relationships/image" Target="../media/image49.png"/><Relationship Id="rId46" Type="http://schemas.openxmlformats.org/officeDocument/2006/relationships/image" Target="../media/image48.png"/><Relationship Id="rId45" Type="http://schemas.openxmlformats.org/officeDocument/2006/relationships/image" Target="../media/image44.png"/><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1.png"/><Relationship Id="rId48" Type="http://schemas.openxmlformats.org/officeDocument/2006/relationships/image" Target="../media/image47.png"/><Relationship Id="rId47" Type="http://schemas.openxmlformats.org/officeDocument/2006/relationships/image" Target="../media/image50.png"/><Relationship Id="rId49" Type="http://schemas.openxmlformats.org/officeDocument/2006/relationships/hyperlink" Target="https://docs.google.com/presentation/d/11E9IBb1JkNWz5FLkipXJCmhtKJQa2EL3h0W3EqPZYNQ/edit#slide=id.g5ecdbbee9e_0_0" TargetMode="External"/><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9.png"/><Relationship Id="rId31" Type="http://schemas.openxmlformats.org/officeDocument/2006/relationships/image" Target="../media/image39.png"/><Relationship Id="rId30" Type="http://schemas.openxmlformats.org/officeDocument/2006/relationships/image" Target="../media/image31.png"/><Relationship Id="rId33" Type="http://schemas.openxmlformats.org/officeDocument/2006/relationships/image" Target="../media/image35.png"/><Relationship Id="rId32" Type="http://schemas.openxmlformats.org/officeDocument/2006/relationships/image" Target="../media/image33.png"/><Relationship Id="rId35" Type="http://schemas.openxmlformats.org/officeDocument/2006/relationships/image" Target="../media/image37.png"/><Relationship Id="rId34" Type="http://schemas.openxmlformats.org/officeDocument/2006/relationships/image" Target="../media/image29.png"/><Relationship Id="rId37" Type="http://schemas.openxmlformats.org/officeDocument/2006/relationships/image" Target="../media/image40.png"/><Relationship Id="rId36" Type="http://schemas.openxmlformats.org/officeDocument/2006/relationships/image" Target="../media/image38.png"/><Relationship Id="rId39" Type="http://schemas.openxmlformats.org/officeDocument/2006/relationships/image" Target="../media/image45.png"/><Relationship Id="rId38" Type="http://schemas.openxmlformats.org/officeDocument/2006/relationships/image" Target="../media/image36.png"/><Relationship Id="rId20" Type="http://schemas.openxmlformats.org/officeDocument/2006/relationships/image" Target="../media/image22.png"/><Relationship Id="rId22" Type="http://schemas.openxmlformats.org/officeDocument/2006/relationships/image" Target="../media/image21.png"/><Relationship Id="rId21" Type="http://schemas.openxmlformats.org/officeDocument/2006/relationships/image" Target="../media/image18.png"/><Relationship Id="rId24" Type="http://schemas.openxmlformats.org/officeDocument/2006/relationships/image" Target="../media/image26.png"/><Relationship Id="rId23" Type="http://schemas.openxmlformats.org/officeDocument/2006/relationships/image" Target="../media/image25.png"/><Relationship Id="rId26" Type="http://schemas.openxmlformats.org/officeDocument/2006/relationships/image" Target="../media/image34.png"/><Relationship Id="rId25" Type="http://schemas.openxmlformats.org/officeDocument/2006/relationships/image" Target="../media/image27.png"/><Relationship Id="rId28" Type="http://schemas.openxmlformats.org/officeDocument/2006/relationships/image" Target="../media/image28.png"/><Relationship Id="rId27" Type="http://schemas.openxmlformats.org/officeDocument/2006/relationships/image" Target="../media/image32.png"/><Relationship Id="rId29" Type="http://schemas.openxmlformats.org/officeDocument/2006/relationships/image" Target="../media/image30.png"/><Relationship Id="rId50" Type="http://schemas.openxmlformats.org/officeDocument/2006/relationships/hyperlink" Target="https://brand.18f.gov/icons/" TargetMode="External"/><Relationship Id="rId11" Type="http://schemas.openxmlformats.org/officeDocument/2006/relationships/image" Target="../media/image12.png"/><Relationship Id="rId10" Type="http://schemas.openxmlformats.org/officeDocument/2006/relationships/image" Target="../media/image13.png"/><Relationship Id="rId13" Type="http://schemas.openxmlformats.org/officeDocument/2006/relationships/image" Target="../media/image17.png"/><Relationship Id="rId12" Type="http://schemas.openxmlformats.org/officeDocument/2006/relationships/image" Target="../media/image14.png"/><Relationship Id="rId15" Type="http://schemas.openxmlformats.org/officeDocument/2006/relationships/image" Target="../media/image20.png"/><Relationship Id="rId14" Type="http://schemas.openxmlformats.org/officeDocument/2006/relationships/image" Target="../media/image19.png"/><Relationship Id="rId17" Type="http://schemas.openxmlformats.org/officeDocument/2006/relationships/image" Target="../media/image15.png"/><Relationship Id="rId16" Type="http://schemas.openxmlformats.org/officeDocument/2006/relationships/image" Target="../media/image23.png"/><Relationship Id="rId19" Type="http://schemas.openxmlformats.org/officeDocument/2006/relationships/image" Target="../media/image16.png"/><Relationship Id="rId18"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40" Type="http://schemas.openxmlformats.org/officeDocument/2006/relationships/image" Target="../media/image92.png"/><Relationship Id="rId42" Type="http://schemas.openxmlformats.org/officeDocument/2006/relationships/image" Target="../media/image96.png"/><Relationship Id="rId41" Type="http://schemas.openxmlformats.org/officeDocument/2006/relationships/image" Target="../media/image95.png"/><Relationship Id="rId44" Type="http://schemas.openxmlformats.org/officeDocument/2006/relationships/image" Target="../media/image97.png"/><Relationship Id="rId43" Type="http://schemas.openxmlformats.org/officeDocument/2006/relationships/image" Target="../media/image93.png"/><Relationship Id="rId46" Type="http://schemas.openxmlformats.org/officeDocument/2006/relationships/image" Target="../media/image100.png"/><Relationship Id="rId45" Type="http://schemas.openxmlformats.org/officeDocument/2006/relationships/image" Target="../media/image106.png"/><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7.png"/><Relationship Id="rId4" Type="http://schemas.openxmlformats.org/officeDocument/2006/relationships/image" Target="../media/image63.png"/><Relationship Id="rId9" Type="http://schemas.openxmlformats.org/officeDocument/2006/relationships/image" Target="../media/image66.png"/><Relationship Id="rId48" Type="http://schemas.openxmlformats.org/officeDocument/2006/relationships/image" Target="../media/image98.png"/><Relationship Id="rId47" Type="http://schemas.openxmlformats.org/officeDocument/2006/relationships/image" Target="../media/image99.png"/><Relationship Id="rId49" Type="http://schemas.openxmlformats.org/officeDocument/2006/relationships/hyperlink" Target="https://docs.google.com/presentation/d/11E9IBb1JkNWz5FLkipXJCmhtKJQa2EL3h0W3EqPZYNQ/edit#slide=id.g5ecdbbee9e_0_0" TargetMode="External"/><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65.png"/><Relationship Id="rId31" Type="http://schemas.openxmlformats.org/officeDocument/2006/relationships/image" Target="../media/image81.png"/><Relationship Id="rId30" Type="http://schemas.openxmlformats.org/officeDocument/2006/relationships/image" Target="../media/image83.png"/><Relationship Id="rId33" Type="http://schemas.openxmlformats.org/officeDocument/2006/relationships/image" Target="../media/image85.png"/><Relationship Id="rId32" Type="http://schemas.openxmlformats.org/officeDocument/2006/relationships/image" Target="../media/image87.png"/><Relationship Id="rId35" Type="http://schemas.openxmlformats.org/officeDocument/2006/relationships/image" Target="../media/image84.png"/><Relationship Id="rId34" Type="http://schemas.openxmlformats.org/officeDocument/2006/relationships/image" Target="../media/image91.png"/><Relationship Id="rId37" Type="http://schemas.openxmlformats.org/officeDocument/2006/relationships/image" Target="../media/image89.png"/><Relationship Id="rId36" Type="http://schemas.openxmlformats.org/officeDocument/2006/relationships/image" Target="../media/image88.png"/><Relationship Id="rId39" Type="http://schemas.openxmlformats.org/officeDocument/2006/relationships/image" Target="../media/image94.png"/><Relationship Id="rId38" Type="http://schemas.openxmlformats.org/officeDocument/2006/relationships/image" Target="../media/image90.png"/><Relationship Id="rId20" Type="http://schemas.openxmlformats.org/officeDocument/2006/relationships/image" Target="../media/image73.png"/><Relationship Id="rId22" Type="http://schemas.openxmlformats.org/officeDocument/2006/relationships/image" Target="../media/image79.png"/><Relationship Id="rId21" Type="http://schemas.openxmlformats.org/officeDocument/2006/relationships/image" Target="../media/image71.png"/><Relationship Id="rId24" Type="http://schemas.openxmlformats.org/officeDocument/2006/relationships/image" Target="../media/image78.png"/><Relationship Id="rId23" Type="http://schemas.openxmlformats.org/officeDocument/2006/relationships/image" Target="../media/image76.png"/><Relationship Id="rId26" Type="http://schemas.openxmlformats.org/officeDocument/2006/relationships/image" Target="../media/image86.png"/><Relationship Id="rId25" Type="http://schemas.openxmlformats.org/officeDocument/2006/relationships/image" Target="../media/image75.png"/><Relationship Id="rId28" Type="http://schemas.openxmlformats.org/officeDocument/2006/relationships/image" Target="../media/image77.png"/><Relationship Id="rId27" Type="http://schemas.openxmlformats.org/officeDocument/2006/relationships/image" Target="../media/image80.png"/><Relationship Id="rId29" Type="http://schemas.openxmlformats.org/officeDocument/2006/relationships/image" Target="../media/image82.png"/><Relationship Id="rId50" Type="http://schemas.openxmlformats.org/officeDocument/2006/relationships/hyperlink" Target="https://brand.18f.gov/icons/" TargetMode="External"/><Relationship Id="rId11" Type="http://schemas.openxmlformats.org/officeDocument/2006/relationships/image" Target="../media/image64.png"/><Relationship Id="rId10" Type="http://schemas.openxmlformats.org/officeDocument/2006/relationships/image" Target="../media/image62.png"/><Relationship Id="rId13" Type="http://schemas.openxmlformats.org/officeDocument/2006/relationships/image" Target="../media/image59.png"/><Relationship Id="rId12" Type="http://schemas.openxmlformats.org/officeDocument/2006/relationships/image" Target="../media/image69.png"/><Relationship Id="rId15" Type="http://schemas.openxmlformats.org/officeDocument/2006/relationships/image" Target="../media/image67.png"/><Relationship Id="rId14" Type="http://schemas.openxmlformats.org/officeDocument/2006/relationships/image" Target="../media/image60.png"/><Relationship Id="rId17" Type="http://schemas.openxmlformats.org/officeDocument/2006/relationships/image" Target="../media/image68.png"/><Relationship Id="rId16" Type="http://schemas.openxmlformats.org/officeDocument/2006/relationships/image" Target="../media/image72.png"/><Relationship Id="rId19" Type="http://schemas.openxmlformats.org/officeDocument/2006/relationships/image" Target="../media/image74.png"/><Relationship Id="rId18" Type="http://schemas.openxmlformats.org/officeDocument/2006/relationships/image" Target="../media/image7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type="title">
  <p:cSld name="TITLE">
    <p:bg>
      <p:bgPr>
        <a:solidFill>
          <a:srgbClr val="1C304A"/>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57200" y="384050"/>
            <a:ext cx="6973500" cy="1651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0" name="Google Shape;10;p2"/>
          <p:cNvSpPr txBox="1"/>
          <p:nvPr>
            <p:ph idx="1" type="subTitle"/>
          </p:nvPr>
        </p:nvSpPr>
        <p:spPr>
          <a:xfrm>
            <a:off x="457198" y="2270704"/>
            <a:ext cx="4389300" cy="79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11" name="Google Shape;11;p2"/>
          <p:cNvSpPr txBox="1"/>
          <p:nvPr>
            <p:ph idx="2" type="subTitle"/>
          </p:nvPr>
        </p:nvSpPr>
        <p:spPr>
          <a:xfrm>
            <a:off x="8222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12" name="Google Shape;12;p2"/>
          <p:cNvPicPr preferRelativeResize="0"/>
          <p:nvPr/>
        </p:nvPicPr>
        <p:blipFill rotWithShape="1">
          <a:blip r:embed="rId2">
            <a:alphaModFix/>
          </a:blip>
          <a:srcRect b="0" l="0" r="0" t="0"/>
          <a:stretch/>
        </p:blipFill>
        <p:spPr>
          <a:xfrm>
            <a:off x="457210" y="4438374"/>
            <a:ext cx="329350" cy="3293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MAIN_POINT">
    <p:bg>
      <p:bgPr>
        <a:solidFill>
          <a:srgbClr val="666666"/>
        </a:solidFill>
      </p:bgPr>
    </p:bg>
    <p:spTree>
      <p:nvGrpSpPr>
        <p:cNvPr id="41" name="Shape 41"/>
        <p:cNvGrpSpPr/>
        <p:nvPr/>
      </p:nvGrpSpPr>
      <p:grpSpPr>
        <a:xfrm>
          <a:off x="0" y="0"/>
          <a:ext cx="0" cy="0"/>
          <a:chOff x="0" y="0"/>
          <a:chExt cx="0" cy="0"/>
        </a:xfrm>
      </p:grpSpPr>
      <p:pic>
        <p:nvPicPr>
          <p:cNvPr id="42" name="Google Shape;42;p11"/>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43" name="Google Shape;43;p11"/>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44" name="Google Shape;44;p11"/>
          <p:cNvSpPr txBox="1"/>
          <p:nvPr>
            <p:ph type="ctrTitle"/>
          </p:nvPr>
        </p:nvSpPr>
        <p:spPr>
          <a:xfrm>
            <a:off x="4035650" y="3697025"/>
            <a:ext cx="4489800" cy="768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3600"/>
              <a:buNone/>
              <a:defRPr b="1" sz="3600">
                <a:solidFill>
                  <a:srgbClr val="1C304A"/>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1">
  <p:cSld name="Divider Dark Blue">
    <p:bg>
      <p:bgPr>
        <a:solidFill>
          <a:srgbClr val="1C304A"/>
        </a:solidFill>
      </p:bgPr>
    </p:bg>
    <p:spTree>
      <p:nvGrpSpPr>
        <p:cNvPr id="594" name="Shape 594"/>
        <p:cNvGrpSpPr/>
        <p:nvPr/>
      </p:nvGrpSpPr>
      <p:grpSpPr>
        <a:xfrm>
          <a:off x="0" y="0"/>
          <a:ext cx="0" cy="0"/>
          <a:chOff x="0" y="0"/>
          <a:chExt cx="0" cy="0"/>
        </a:xfrm>
      </p:grpSpPr>
      <p:sp>
        <p:nvSpPr>
          <p:cNvPr id="595" name="Google Shape;595;p103"/>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103"/>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60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597" name="Google Shape;597;p103"/>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800"/>
              <a:buFont typeface="Helvetica Neue"/>
              <a:buNone/>
              <a:defRPr b="1"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800"/>
              <a:buFont typeface="Helvetica Neue"/>
              <a:buNone/>
              <a:defRPr b="1"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800"/>
              <a:buFont typeface="Helvetica Neue"/>
              <a:buNone/>
              <a:defRPr b="1"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8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9pPr>
          </a:lstStyle>
          <a:p/>
        </p:txBody>
      </p:sp>
      <p:pic>
        <p:nvPicPr>
          <p:cNvPr id="598" name="Google Shape;598;p103"/>
          <p:cNvPicPr preferRelativeResize="0"/>
          <p:nvPr/>
        </p:nvPicPr>
        <p:blipFill rotWithShape="1">
          <a:blip r:embed="rId2">
            <a:alphaModFix/>
          </a:blip>
          <a:srcRect b="0" l="0" r="0" t="0"/>
          <a:stretch/>
        </p:blipFill>
        <p:spPr>
          <a:xfrm>
            <a:off x="825504" y="4566349"/>
            <a:ext cx="201300" cy="2013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1 column 1">
  <p:cSld name="White - 1 column">
    <p:bg>
      <p:bgPr>
        <a:solidFill>
          <a:srgbClr val="FFFFFF"/>
        </a:solidFill>
      </p:bgPr>
    </p:bg>
    <p:spTree>
      <p:nvGrpSpPr>
        <p:cNvPr id="599" name="Shape 599"/>
        <p:cNvGrpSpPr/>
        <p:nvPr/>
      </p:nvGrpSpPr>
      <p:grpSpPr>
        <a:xfrm>
          <a:off x="0" y="0"/>
          <a:ext cx="0" cy="0"/>
          <a:chOff x="0" y="0"/>
          <a:chExt cx="0" cy="0"/>
        </a:xfrm>
      </p:grpSpPr>
      <p:sp>
        <p:nvSpPr>
          <p:cNvPr id="600" name="Google Shape;600;p104"/>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601" name="Google Shape;601;p104"/>
          <p:cNvSpPr txBox="1"/>
          <p:nvPr>
            <p:ph idx="1" type="body"/>
          </p:nvPr>
        </p:nvSpPr>
        <p:spPr>
          <a:xfrm>
            <a:off x="623399" y="1662375"/>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1C304A"/>
              </a:buClr>
              <a:buSzPts val="1800"/>
              <a:buFont typeface="Helvetica Neue"/>
              <a:buChar char="●"/>
              <a:defRPr b="0" i="0" sz="1800" u="none" cap="none" strike="noStrike">
                <a:solidFill>
                  <a:srgbClr val="1C304A"/>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1C304A"/>
              </a:buClr>
              <a:buSzPts val="1200"/>
              <a:buFont typeface="Helvetica Neue"/>
              <a:buChar char="●"/>
              <a:defRPr b="0" i="0" sz="1200" u="none" cap="none" strike="noStrike">
                <a:solidFill>
                  <a:srgbClr val="1C304A"/>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1C304A"/>
              </a:buClr>
              <a:buSzPts val="1000"/>
              <a:buFont typeface="Helvetica Neue"/>
              <a:buChar char="○"/>
              <a:defRPr b="0" i="0" sz="1000" u="none" cap="none" strike="noStrike">
                <a:solidFill>
                  <a:srgbClr val="1C304A"/>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9pPr>
          </a:lstStyle>
          <a:p/>
        </p:txBody>
      </p:sp>
      <p:sp>
        <p:nvSpPr>
          <p:cNvPr id="602" name="Google Shape;602;p104"/>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ext 2 col" showMasterSp="0">
  <p:cSld name="Long text 2 col">
    <p:bg>
      <p:bgPr>
        <a:solidFill>
          <a:srgbClr val="FEFDFD"/>
        </a:solidFill>
      </p:bgPr>
    </p:bg>
    <p:spTree>
      <p:nvGrpSpPr>
        <p:cNvPr id="603" name="Shape 603"/>
        <p:cNvGrpSpPr/>
        <p:nvPr/>
      </p:nvGrpSpPr>
      <p:grpSpPr>
        <a:xfrm>
          <a:off x="0" y="0"/>
          <a:ext cx="0" cy="0"/>
          <a:chOff x="0" y="0"/>
          <a:chExt cx="0" cy="0"/>
        </a:xfrm>
      </p:grpSpPr>
      <p:sp>
        <p:nvSpPr>
          <p:cNvPr id="604" name="Google Shape;604;p105"/>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5" name="Google Shape;605;p105"/>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6" name="Google Shape;606;p105"/>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07" name="Shape 607"/>
        <p:cNvGrpSpPr/>
        <p:nvPr/>
      </p:nvGrpSpPr>
      <p:grpSpPr>
        <a:xfrm>
          <a:off x="0" y="0"/>
          <a:ext cx="0" cy="0"/>
          <a:chOff x="0" y="0"/>
          <a:chExt cx="0" cy="0"/>
        </a:xfrm>
      </p:grpSpPr>
      <p:sp>
        <p:nvSpPr>
          <p:cNvPr id="608" name="Google Shape;608;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9" name="Google Shape;609;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610" name="Google Shape;610;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2 column icons 1">
  <p:cSld name="TITLE_AND_TWO_COLUMNS_1_2_3">
    <p:bg>
      <p:bgPr>
        <a:solidFill>
          <a:srgbClr val="FFFFFF"/>
        </a:solidFill>
      </p:bgPr>
    </p:bg>
    <p:spTree>
      <p:nvGrpSpPr>
        <p:cNvPr id="611" name="Shape 611"/>
        <p:cNvGrpSpPr/>
        <p:nvPr/>
      </p:nvGrpSpPr>
      <p:grpSpPr>
        <a:xfrm>
          <a:off x="0" y="0"/>
          <a:ext cx="0" cy="0"/>
          <a:chOff x="0" y="0"/>
          <a:chExt cx="0" cy="0"/>
        </a:xfrm>
      </p:grpSpPr>
      <p:sp>
        <p:nvSpPr>
          <p:cNvPr id="612" name="Google Shape;612;p107"/>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613" name="Google Shape;613;p10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4" name="Google Shape;614;p107"/>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15" name="Google Shape;615;p107"/>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16" name="Google Shape;616;p107"/>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617" name="Google Shape;617;p107"/>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618" name="Google Shape;618;p107"/>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19" name="Google Shape;619;p107"/>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20" name="Google Shape;620;p107"/>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621" name="Google Shape;621;p10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p:cSld name="Text + Image 1/2">
    <p:bg>
      <p:bgPr>
        <a:solidFill>
          <a:srgbClr val="1C304A"/>
        </a:solidFill>
      </p:bgPr>
    </p:bg>
    <p:spTree>
      <p:nvGrpSpPr>
        <p:cNvPr id="622" name="Shape 622"/>
        <p:cNvGrpSpPr/>
        <p:nvPr/>
      </p:nvGrpSpPr>
      <p:grpSpPr>
        <a:xfrm>
          <a:off x="0" y="0"/>
          <a:ext cx="0" cy="0"/>
          <a:chOff x="0" y="0"/>
          <a:chExt cx="0" cy="0"/>
        </a:xfrm>
      </p:grpSpPr>
      <p:sp>
        <p:nvSpPr>
          <p:cNvPr id="623" name="Google Shape;623;p108"/>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4" name="Google Shape;624;p108"/>
          <p:cNvSpPr txBox="1"/>
          <p:nvPr>
            <p:ph idx="1" type="body"/>
          </p:nvPr>
        </p:nvSpPr>
        <p:spPr>
          <a:xfrm>
            <a:off x="677116" y="1850823"/>
            <a:ext cx="3249900" cy="2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5" name="Google Shape;625;p108"/>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esentation 1">
  <p:cSld name="TITLE_1_1">
    <p:bg>
      <p:bgPr>
        <a:solidFill>
          <a:srgbClr val="1C304A"/>
        </a:solidFill>
      </p:bgPr>
    </p:bg>
    <p:spTree>
      <p:nvGrpSpPr>
        <p:cNvPr id="626" name="Shape 626"/>
        <p:cNvGrpSpPr/>
        <p:nvPr/>
      </p:nvGrpSpPr>
      <p:grpSpPr>
        <a:xfrm>
          <a:off x="0" y="0"/>
          <a:ext cx="0" cy="0"/>
          <a:chOff x="0" y="0"/>
          <a:chExt cx="0" cy="0"/>
        </a:xfrm>
      </p:grpSpPr>
      <p:sp>
        <p:nvSpPr>
          <p:cNvPr id="627" name="Google Shape;627;p109"/>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28" name="Google Shape;628;p109"/>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1600"/>
              </a:spcBef>
              <a:spcAft>
                <a:spcPts val="0"/>
              </a:spcAft>
              <a:buClr>
                <a:srgbClr val="206E7C"/>
              </a:buClr>
              <a:buSzPts val="1800"/>
              <a:buNone/>
              <a:defRPr>
                <a:solidFill>
                  <a:srgbClr val="206E7C"/>
                </a:solidFill>
              </a:defRPr>
            </a:lvl2pPr>
            <a:lvl3pPr lvl="2" rtl="0">
              <a:lnSpc>
                <a:spcPct val="100000"/>
              </a:lnSpc>
              <a:spcBef>
                <a:spcPts val="1600"/>
              </a:spcBef>
              <a:spcAft>
                <a:spcPts val="0"/>
              </a:spcAft>
              <a:buClr>
                <a:srgbClr val="206E7C"/>
              </a:buClr>
              <a:buSzPts val="1800"/>
              <a:buNone/>
              <a:defRPr>
                <a:solidFill>
                  <a:srgbClr val="206E7C"/>
                </a:solidFill>
              </a:defRPr>
            </a:lvl3pPr>
            <a:lvl4pPr lvl="3" rtl="0">
              <a:lnSpc>
                <a:spcPct val="100000"/>
              </a:lnSpc>
              <a:spcBef>
                <a:spcPts val="1600"/>
              </a:spcBef>
              <a:spcAft>
                <a:spcPts val="0"/>
              </a:spcAft>
              <a:buClr>
                <a:srgbClr val="206E7C"/>
              </a:buClr>
              <a:buSzPts val="1800"/>
              <a:buNone/>
              <a:defRPr>
                <a:solidFill>
                  <a:srgbClr val="206E7C"/>
                </a:solidFill>
              </a:defRPr>
            </a:lvl4pPr>
            <a:lvl5pPr lvl="4" rtl="0">
              <a:lnSpc>
                <a:spcPct val="100000"/>
              </a:lnSpc>
              <a:spcBef>
                <a:spcPts val="1600"/>
              </a:spcBef>
              <a:spcAft>
                <a:spcPts val="0"/>
              </a:spcAft>
              <a:buClr>
                <a:srgbClr val="206E7C"/>
              </a:buClr>
              <a:buSzPts val="1800"/>
              <a:buNone/>
              <a:defRPr>
                <a:solidFill>
                  <a:srgbClr val="206E7C"/>
                </a:solidFill>
              </a:defRPr>
            </a:lvl5pPr>
            <a:lvl6pPr lvl="5" rtl="0">
              <a:lnSpc>
                <a:spcPct val="100000"/>
              </a:lnSpc>
              <a:spcBef>
                <a:spcPts val="1600"/>
              </a:spcBef>
              <a:spcAft>
                <a:spcPts val="0"/>
              </a:spcAft>
              <a:buClr>
                <a:srgbClr val="206E7C"/>
              </a:buClr>
              <a:buSzPts val="1800"/>
              <a:buNone/>
              <a:defRPr>
                <a:solidFill>
                  <a:srgbClr val="206E7C"/>
                </a:solidFill>
              </a:defRPr>
            </a:lvl6pPr>
            <a:lvl7pPr lvl="6" rtl="0">
              <a:lnSpc>
                <a:spcPct val="100000"/>
              </a:lnSpc>
              <a:spcBef>
                <a:spcPts val="1600"/>
              </a:spcBef>
              <a:spcAft>
                <a:spcPts val="0"/>
              </a:spcAft>
              <a:buClr>
                <a:srgbClr val="206E7C"/>
              </a:buClr>
              <a:buSzPts val="1800"/>
              <a:buNone/>
              <a:defRPr>
                <a:solidFill>
                  <a:srgbClr val="206E7C"/>
                </a:solidFill>
              </a:defRPr>
            </a:lvl7pPr>
            <a:lvl8pPr lvl="7" rtl="0">
              <a:lnSpc>
                <a:spcPct val="100000"/>
              </a:lnSpc>
              <a:spcBef>
                <a:spcPts val="1600"/>
              </a:spcBef>
              <a:spcAft>
                <a:spcPts val="0"/>
              </a:spcAft>
              <a:buClr>
                <a:srgbClr val="206E7C"/>
              </a:buClr>
              <a:buSzPts val="1800"/>
              <a:buNone/>
              <a:defRPr>
                <a:solidFill>
                  <a:srgbClr val="206E7C"/>
                </a:solidFill>
              </a:defRPr>
            </a:lvl8pPr>
            <a:lvl9pPr lvl="8" rtl="0">
              <a:lnSpc>
                <a:spcPct val="100000"/>
              </a:lnSpc>
              <a:spcBef>
                <a:spcPts val="1600"/>
              </a:spcBef>
              <a:spcAft>
                <a:spcPts val="0"/>
              </a:spcAft>
              <a:buClr>
                <a:srgbClr val="206E7C"/>
              </a:buClr>
              <a:buSzPts val="1800"/>
              <a:buNone/>
              <a:defRPr>
                <a:solidFill>
                  <a:srgbClr val="206E7C"/>
                </a:solidFill>
              </a:defRPr>
            </a:lvl9pPr>
          </a:lstStyle>
          <a:p/>
        </p:txBody>
      </p:sp>
      <p:sp>
        <p:nvSpPr>
          <p:cNvPr id="629" name="Google Shape;629;p109"/>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0" name="Google Shape;630;p109"/>
          <p:cNvPicPr preferRelativeResize="0"/>
          <p:nvPr/>
        </p:nvPicPr>
        <p:blipFill>
          <a:blip r:embed="rId2">
            <a:alphaModFix/>
          </a:blip>
          <a:stretch>
            <a:fillRect/>
          </a:stretch>
        </p:blipFill>
        <p:spPr>
          <a:xfrm>
            <a:off x="825510" y="4438374"/>
            <a:ext cx="329350" cy="329350"/>
          </a:xfrm>
          <a:prstGeom prst="rect">
            <a:avLst/>
          </a:prstGeom>
          <a:noFill/>
          <a:ln>
            <a:noFill/>
          </a:ln>
        </p:spPr>
      </p:pic>
      <p:sp>
        <p:nvSpPr>
          <p:cNvPr id="631" name="Google Shape;631;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Section Title ">
  <p:cSld name="SECTION_TITLE_AND_DESCRIPTION_1_3">
    <p:spTree>
      <p:nvGrpSpPr>
        <p:cNvPr id="632" name="Shape 632"/>
        <p:cNvGrpSpPr/>
        <p:nvPr/>
      </p:nvGrpSpPr>
      <p:grpSpPr>
        <a:xfrm>
          <a:off x="0" y="0"/>
          <a:ext cx="0" cy="0"/>
          <a:chOff x="0" y="0"/>
          <a:chExt cx="0" cy="0"/>
        </a:xfrm>
      </p:grpSpPr>
      <p:pic>
        <p:nvPicPr>
          <p:cNvPr id="633" name="Google Shape;633;p110"/>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634" name="Google Shape;634;p110"/>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0"/>
          <p:cNvSpPr txBox="1"/>
          <p:nvPr>
            <p:ph idx="12" type="sldNum"/>
          </p:nvPr>
        </p:nvSpPr>
        <p:spPr>
          <a:xfrm>
            <a:off x="8472450" y="4881626"/>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
        <p:nvSpPr>
          <p:cNvPr id="636" name="Google Shape;636;p110"/>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37" name="Google Shape;637;p110"/>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000"/>
              </a:spcAft>
              <a:buClr>
                <a:srgbClr val="FFFFFF"/>
              </a:buClr>
              <a:buSzPts val="1200"/>
              <a:buChar char="■"/>
              <a:defRPr sz="1200">
                <a:solidFill>
                  <a:srgbClr val="FFFFFF"/>
                </a:solidFill>
              </a:defRPr>
            </a:lvl9pPr>
          </a:lstStyle>
          <a:p/>
        </p:txBody>
      </p:sp>
      <p:sp>
        <p:nvSpPr>
          <p:cNvPr id="638" name="Google Shape;638;p110"/>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dark">
  <p:cSld name="Bullets dark">
    <p:bg>
      <p:bgPr>
        <a:solidFill>
          <a:srgbClr val="1C304A"/>
        </a:solidFill>
      </p:bgPr>
    </p:bg>
    <p:spTree>
      <p:nvGrpSpPr>
        <p:cNvPr id="639" name="Shape 639"/>
        <p:cNvGrpSpPr/>
        <p:nvPr/>
      </p:nvGrpSpPr>
      <p:grpSpPr>
        <a:xfrm>
          <a:off x="0" y="0"/>
          <a:ext cx="0" cy="0"/>
          <a:chOff x="0" y="0"/>
          <a:chExt cx="0" cy="0"/>
        </a:xfrm>
      </p:grpSpPr>
      <p:sp>
        <p:nvSpPr>
          <p:cNvPr id="640" name="Google Shape;640;p111"/>
          <p:cNvSpPr txBox="1"/>
          <p:nvPr>
            <p:ph idx="1" type="body"/>
          </p:nvPr>
        </p:nvSpPr>
        <p:spPr>
          <a:xfrm>
            <a:off x="671454" y="649995"/>
            <a:ext cx="6856800" cy="41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1" name="Google Shape;641;p111"/>
          <p:cNvSpPr txBox="1"/>
          <p:nvPr>
            <p:ph idx="2" type="body"/>
          </p:nvPr>
        </p:nvSpPr>
        <p:spPr>
          <a:xfrm>
            <a:off x="671454" y="1683413"/>
            <a:ext cx="68568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2" name="Google Shape;642;p111"/>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Section Title  1">
  <p:cSld name="Dark Blue Section Title ">
    <p:spTree>
      <p:nvGrpSpPr>
        <p:cNvPr id="643" name="Shape 643"/>
        <p:cNvGrpSpPr/>
        <p:nvPr/>
      </p:nvGrpSpPr>
      <p:grpSpPr>
        <a:xfrm>
          <a:off x="0" y="0"/>
          <a:ext cx="0" cy="0"/>
          <a:chOff x="0" y="0"/>
          <a:chExt cx="0" cy="0"/>
        </a:xfrm>
      </p:grpSpPr>
      <p:pic>
        <p:nvPicPr>
          <p:cNvPr id="644" name="Google Shape;644;p112"/>
          <p:cNvPicPr preferRelativeResize="0"/>
          <p:nvPr/>
        </p:nvPicPr>
        <p:blipFill rotWithShape="1">
          <a:blip r:embed="rId2">
            <a:alphaModFix/>
          </a:blip>
          <a:srcRect b="30901" l="47427" r="11416" t="6909"/>
          <a:stretch/>
        </p:blipFill>
        <p:spPr>
          <a:xfrm>
            <a:off x="4572000" y="-42839"/>
            <a:ext cx="4619100" cy="5235000"/>
          </a:xfrm>
          <a:prstGeom prst="rect">
            <a:avLst/>
          </a:prstGeom>
          <a:noFill/>
          <a:ln>
            <a:noFill/>
          </a:ln>
        </p:spPr>
      </p:pic>
      <p:sp>
        <p:nvSpPr>
          <p:cNvPr id="645" name="Google Shape;645;p112"/>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2"/>
          <p:cNvSpPr txBox="1"/>
          <p:nvPr>
            <p:ph idx="12" type="sldNum"/>
          </p:nvPr>
        </p:nvSpPr>
        <p:spPr>
          <a:xfrm>
            <a:off x="8472450" y="4881625"/>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1pPr>
            <a:lvl2pPr indent="0" lvl="1"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2pPr>
            <a:lvl3pPr indent="0" lvl="2"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3pPr>
            <a:lvl4pPr indent="0" lvl="3"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4pPr>
            <a:lvl5pPr indent="0" lvl="4"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5pPr>
            <a:lvl6pPr indent="0" lvl="5"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6pPr>
            <a:lvl7pPr indent="0" lvl="6"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7pPr>
            <a:lvl8pPr indent="0" lvl="7"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8pPr>
            <a:lvl9pPr indent="0" lvl="8"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sz="500">
              <a:latin typeface="Arial"/>
              <a:ea typeface="Arial"/>
              <a:cs typeface="Arial"/>
              <a:sym typeface="Arial"/>
            </a:endParaRPr>
          </a:p>
        </p:txBody>
      </p:sp>
      <p:sp>
        <p:nvSpPr>
          <p:cNvPr id="647" name="Google Shape;647;p112"/>
          <p:cNvSpPr txBox="1"/>
          <p:nvPr>
            <p:ph type="ctrTitle"/>
          </p:nvPr>
        </p:nvSpPr>
        <p:spPr>
          <a:xfrm>
            <a:off x="718656" y="614725"/>
            <a:ext cx="34947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648" name="Google Shape;648;p112"/>
          <p:cNvSpPr txBox="1"/>
          <p:nvPr>
            <p:ph idx="1" type="body"/>
          </p:nvPr>
        </p:nvSpPr>
        <p:spPr>
          <a:xfrm>
            <a:off x="725275" y="1722025"/>
            <a:ext cx="3515700" cy="2637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000"/>
              </a:spcBef>
              <a:spcAft>
                <a:spcPts val="100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
        <p:nvSpPr>
          <p:cNvPr id="649" name="Google Shape;649;p112"/>
          <p:cNvSpPr txBox="1"/>
          <p:nvPr>
            <p:ph idx="2" type="subTitle"/>
          </p:nvPr>
        </p:nvSpPr>
        <p:spPr>
          <a:xfrm>
            <a:off x="718649" y="292250"/>
            <a:ext cx="35463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457200" marR="0" rtl="0" algn="l">
              <a:lnSpc>
                <a:spcPct val="115000"/>
              </a:lnSpc>
              <a:spcBef>
                <a:spcPts val="160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2pPr>
            <a:lvl3pPr indent="0" lvl="2" marL="914400" marR="0" rtl="0" algn="l">
              <a:lnSpc>
                <a:spcPct val="115000"/>
              </a:lnSpc>
              <a:spcBef>
                <a:spcPts val="160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3pPr>
            <a:lvl4pPr indent="0" lvl="3" marL="1371600" marR="0" rtl="0" algn="l">
              <a:lnSpc>
                <a:spcPct val="115000"/>
              </a:lnSpc>
              <a:spcBef>
                <a:spcPts val="1600"/>
              </a:spcBef>
              <a:spcAft>
                <a:spcPts val="0"/>
              </a:spcAft>
              <a:buClr>
                <a:srgbClr val="000000"/>
              </a:buClr>
              <a:buSzPts val="18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1828800" marR="0" rtl="0" algn="l">
              <a:lnSpc>
                <a:spcPct val="115000"/>
              </a:lnSpc>
              <a:spcBef>
                <a:spcPts val="1600"/>
              </a:spcBef>
              <a:spcAft>
                <a:spcPts val="0"/>
              </a:spcAft>
              <a:buClr>
                <a:srgbClr val="000000"/>
              </a:buClr>
              <a:buSzPts val="18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2286000" marR="0" rtl="0" algn="l">
              <a:lnSpc>
                <a:spcPct val="115000"/>
              </a:lnSpc>
              <a:spcBef>
                <a:spcPts val="1600"/>
              </a:spcBef>
              <a:spcAft>
                <a:spcPts val="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6pPr>
            <a:lvl7pPr indent="0" lvl="6" marL="2743200" marR="0" rtl="0" algn="l">
              <a:lnSpc>
                <a:spcPct val="115000"/>
              </a:lnSpc>
              <a:spcBef>
                <a:spcPts val="1600"/>
              </a:spcBef>
              <a:spcAft>
                <a:spcPts val="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7pPr>
            <a:lvl8pPr indent="0" lvl="7" marL="3200400" marR="0" rtl="0" algn="l">
              <a:lnSpc>
                <a:spcPct val="115000"/>
              </a:lnSpc>
              <a:spcBef>
                <a:spcPts val="1600"/>
              </a:spcBef>
              <a:spcAft>
                <a:spcPts val="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8pPr>
            <a:lvl9pPr indent="0" lvl="8" marL="3657600" marR="0" rtl="0" algn="l">
              <a:lnSpc>
                <a:spcPct val="115000"/>
              </a:lnSpc>
              <a:spcBef>
                <a:spcPts val="1600"/>
              </a:spcBef>
              <a:spcAft>
                <a:spcPts val="160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Light">
  <p:cSld name="TITLE_AND_BODY_2_1_1_1">
    <p:bg>
      <p:bgPr>
        <a:solidFill>
          <a:srgbClr val="FFFFFF"/>
        </a:solidFill>
      </p:bgPr>
    </p:bg>
    <p:spTree>
      <p:nvGrpSpPr>
        <p:cNvPr id="45" name="Shape 45"/>
        <p:cNvGrpSpPr/>
        <p:nvPr/>
      </p:nvGrpSpPr>
      <p:grpSpPr>
        <a:xfrm>
          <a:off x="0" y="0"/>
          <a:ext cx="0" cy="0"/>
          <a:chOff x="0" y="0"/>
          <a:chExt cx="0" cy="0"/>
        </a:xfrm>
      </p:grpSpPr>
      <p:sp>
        <p:nvSpPr>
          <p:cNvPr id="46" name="Google Shape;46;p12"/>
          <p:cNvSpPr txBox="1"/>
          <p:nvPr>
            <p:ph type="ctrTitle"/>
          </p:nvPr>
        </p:nvSpPr>
        <p:spPr>
          <a:xfrm>
            <a:off x="457198" y="598125"/>
            <a:ext cx="7692900" cy="3732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650" name="Shape 650"/>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1">
  <p:cSld name="Text + Image 1/2_1">
    <p:bg>
      <p:bgPr>
        <a:solidFill>
          <a:srgbClr val="1C304A"/>
        </a:solidFill>
      </p:bgPr>
    </p:bg>
    <p:spTree>
      <p:nvGrpSpPr>
        <p:cNvPr id="651" name="Shape 651"/>
        <p:cNvGrpSpPr/>
        <p:nvPr/>
      </p:nvGrpSpPr>
      <p:grpSpPr>
        <a:xfrm>
          <a:off x="0" y="0"/>
          <a:ext cx="0" cy="0"/>
          <a:chOff x="0" y="0"/>
          <a:chExt cx="0" cy="0"/>
        </a:xfrm>
      </p:grpSpPr>
      <p:sp>
        <p:nvSpPr>
          <p:cNvPr id="652" name="Google Shape;652;p114"/>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3" name="Google Shape;653;p114"/>
          <p:cNvSpPr txBox="1"/>
          <p:nvPr>
            <p:ph idx="1" type="body"/>
          </p:nvPr>
        </p:nvSpPr>
        <p:spPr>
          <a:xfrm>
            <a:off x="664959" y="614869"/>
            <a:ext cx="3013200" cy="208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4" name="Google Shape;654;p114"/>
          <p:cNvSpPr txBox="1"/>
          <p:nvPr>
            <p:ph idx="3" type="body"/>
          </p:nvPr>
        </p:nvSpPr>
        <p:spPr>
          <a:xfrm>
            <a:off x="669722" y="945387"/>
            <a:ext cx="30039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5" name="Google Shape;655;p114"/>
          <p:cNvSpPr txBox="1"/>
          <p:nvPr>
            <p:ph idx="4" type="body"/>
          </p:nvPr>
        </p:nvSpPr>
        <p:spPr>
          <a:xfrm>
            <a:off x="686182" y="4349320"/>
            <a:ext cx="2988900" cy="13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6" name="Google Shape;656;p114"/>
          <p:cNvSpPr txBox="1"/>
          <p:nvPr>
            <p:ph idx="5" type="body"/>
          </p:nvPr>
        </p:nvSpPr>
        <p:spPr>
          <a:xfrm>
            <a:off x="677117" y="1850823"/>
            <a:ext cx="2988900" cy="1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7" name="Google Shape;657;p114"/>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58" name="Shape 658"/>
        <p:cNvGrpSpPr/>
        <p:nvPr/>
      </p:nvGrpSpPr>
      <p:grpSpPr>
        <a:xfrm>
          <a:off x="0" y="0"/>
          <a:ext cx="0" cy="0"/>
          <a:chOff x="0" y="0"/>
          <a:chExt cx="0" cy="0"/>
        </a:xfrm>
      </p:grpSpPr>
      <p:sp>
        <p:nvSpPr>
          <p:cNvPr id="659" name="Google Shape;659;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0" name="Google Shape;660;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661" name="Google Shape;661;p115"/>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g bright" showMasterSp="0">
  <p:cSld name="Quote lg bright">
    <p:spTree>
      <p:nvGrpSpPr>
        <p:cNvPr id="662" name="Shape 662"/>
        <p:cNvGrpSpPr/>
        <p:nvPr/>
      </p:nvGrpSpPr>
      <p:grpSpPr>
        <a:xfrm>
          <a:off x="0" y="0"/>
          <a:ext cx="0" cy="0"/>
          <a:chOff x="0" y="0"/>
          <a:chExt cx="0" cy="0"/>
        </a:xfrm>
      </p:grpSpPr>
      <p:sp>
        <p:nvSpPr>
          <p:cNvPr id="663" name="Google Shape;663;p116"/>
          <p:cNvSpPr txBox="1"/>
          <p:nvPr>
            <p:ph idx="1" type="body"/>
          </p:nvPr>
        </p:nvSpPr>
        <p:spPr>
          <a:xfrm>
            <a:off x="664151" y="876300"/>
            <a:ext cx="7810500" cy="33825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4" name="Google Shape;664;p116"/>
          <p:cNvSpPr txBox="1"/>
          <p:nvPr>
            <p:ph idx="12" type="sldNum"/>
          </p:nvPr>
        </p:nvSpPr>
        <p:spPr>
          <a:xfrm>
            <a:off x="8316118" y="4814888"/>
            <a:ext cx="138300" cy="1428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Light">
  <p:cSld name="TITLE_AND_TWO_COLUMNS_1_2">
    <p:bg>
      <p:bgPr>
        <a:solidFill>
          <a:srgbClr val="FFFFFF"/>
        </a:solidFill>
      </p:bgPr>
    </p:bg>
    <p:spTree>
      <p:nvGrpSpPr>
        <p:cNvPr id="47" name="Shape 47"/>
        <p:cNvGrpSpPr/>
        <p:nvPr/>
      </p:nvGrpSpPr>
      <p:grpSpPr>
        <a:xfrm>
          <a:off x="0" y="0"/>
          <a:ext cx="0" cy="0"/>
          <a:chOff x="0" y="0"/>
          <a:chExt cx="0" cy="0"/>
        </a:xfrm>
      </p:grpSpPr>
      <p:sp>
        <p:nvSpPr>
          <p:cNvPr id="48" name="Google Shape;48;p13"/>
          <p:cNvSpPr txBox="1"/>
          <p:nvPr>
            <p:ph idx="1" type="body"/>
          </p:nvPr>
        </p:nvSpPr>
        <p:spPr>
          <a:xfrm>
            <a:off x="1068603" y="1810500"/>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49" name="Google Shape;49;p13"/>
          <p:cNvSpPr/>
          <p:nvPr/>
        </p:nvSpPr>
        <p:spPr>
          <a:xfrm>
            <a:off x="4572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0" name="Google Shape;50;p13"/>
          <p:cNvSpPr/>
          <p:nvPr/>
        </p:nvSpPr>
        <p:spPr>
          <a:xfrm>
            <a:off x="45720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1" name="Google Shape;51;p13"/>
          <p:cNvSpPr txBox="1"/>
          <p:nvPr>
            <p:ph idx="2" type="body"/>
          </p:nvPr>
        </p:nvSpPr>
        <p:spPr>
          <a:xfrm>
            <a:off x="5183412" y="1810512"/>
            <a:ext cx="32004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52" name="Google Shape;52;p13"/>
          <p:cNvSpPr txBox="1"/>
          <p:nvPr>
            <p:ph idx="3" type="body"/>
          </p:nvPr>
        </p:nvSpPr>
        <p:spPr>
          <a:xfrm>
            <a:off x="1068603" y="3419847"/>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53" name="Google Shape;53;p13"/>
          <p:cNvSpPr/>
          <p:nvPr/>
        </p:nvSpPr>
        <p:spPr>
          <a:xfrm>
            <a:off x="4572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4" name="Google Shape;54;p13"/>
          <p:cNvSpPr/>
          <p:nvPr/>
        </p:nvSpPr>
        <p:spPr>
          <a:xfrm>
            <a:off x="45720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5" name="Google Shape;55;p13"/>
          <p:cNvSpPr txBox="1"/>
          <p:nvPr>
            <p:ph idx="4" type="body"/>
          </p:nvPr>
        </p:nvSpPr>
        <p:spPr>
          <a:xfrm>
            <a:off x="5183412" y="3419856"/>
            <a:ext cx="32004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56" name="Google Shape;56;p13"/>
          <p:cNvSpPr txBox="1"/>
          <p:nvPr>
            <p:ph type="ctrTitle"/>
          </p:nvPr>
        </p:nvSpPr>
        <p:spPr>
          <a:xfrm>
            <a:off x="457200"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57" name="Google Shape;57;p13"/>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Icons">
  <p:cSld name="TITLE_AND_TWO_COLUMNS_1_2_1">
    <p:bg>
      <p:bgPr>
        <a:solidFill>
          <a:srgbClr val="FFFFFF"/>
        </a:solidFill>
      </p:bgPr>
    </p:bg>
    <p:spTree>
      <p:nvGrpSpPr>
        <p:cNvPr id="58" name="Shape 58"/>
        <p:cNvGrpSpPr/>
        <p:nvPr/>
      </p:nvGrpSpPr>
      <p:grpSpPr>
        <a:xfrm>
          <a:off x="0" y="0"/>
          <a:ext cx="0" cy="0"/>
          <a:chOff x="0" y="0"/>
          <a:chExt cx="0" cy="0"/>
        </a:xfrm>
      </p:grpSpPr>
      <p:sp>
        <p:nvSpPr>
          <p:cNvPr id="59" name="Google Shape;59;p14"/>
          <p:cNvSpPr txBox="1"/>
          <p:nvPr>
            <p:ph idx="1" type="body"/>
          </p:nvPr>
        </p:nvSpPr>
        <p:spPr>
          <a:xfrm>
            <a:off x="1068603" y="1810500"/>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0" name="Google Shape;60;p14"/>
          <p:cNvSpPr/>
          <p:nvPr/>
        </p:nvSpPr>
        <p:spPr>
          <a:xfrm>
            <a:off x="4572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1" name="Google Shape;61;p14"/>
          <p:cNvSpPr/>
          <p:nvPr/>
        </p:nvSpPr>
        <p:spPr>
          <a:xfrm>
            <a:off x="45720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2" name="Google Shape;62;p14"/>
          <p:cNvSpPr txBox="1"/>
          <p:nvPr>
            <p:ph idx="2" type="body"/>
          </p:nvPr>
        </p:nvSpPr>
        <p:spPr>
          <a:xfrm>
            <a:off x="5183412" y="1810512"/>
            <a:ext cx="3200400" cy="1298400"/>
          </a:xfrm>
          <a:prstGeom prst="rect">
            <a:avLst/>
          </a:prstGeom>
          <a:noFill/>
          <a:ln>
            <a:noFill/>
          </a:ln>
        </p:spPr>
        <p:txBody>
          <a:bodyPr anchorCtr="0" anchor="t" bIns="91425"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3" name="Google Shape;63;p14"/>
          <p:cNvSpPr txBox="1"/>
          <p:nvPr>
            <p:ph idx="3" type="body"/>
          </p:nvPr>
        </p:nvSpPr>
        <p:spPr>
          <a:xfrm>
            <a:off x="1068603" y="3419847"/>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4" name="Google Shape;64;p14"/>
          <p:cNvSpPr/>
          <p:nvPr/>
        </p:nvSpPr>
        <p:spPr>
          <a:xfrm>
            <a:off x="4572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5" name="Google Shape;65;p14"/>
          <p:cNvSpPr/>
          <p:nvPr/>
        </p:nvSpPr>
        <p:spPr>
          <a:xfrm>
            <a:off x="45720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6" name="Google Shape;66;p14"/>
          <p:cNvSpPr txBox="1"/>
          <p:nvPr>
            <p:ph idx="4" type="body"/>
          </p:nvPr>
        </p:nvSpPr>
        <p:spPr>
          <a:xfrm>
            <a:off x="5183412" y="3419856"/>
            <a:ext cx="3200400" cy="1298400"/>
          </a:xfrm>
          <a:prstGeom prst="rect">
            <a:avLst/>
          </a:prstGeom>
          <a:noFill/>
          <a:ln>
            <a:noFill/>
          </a:ln>
        </p:spPr>
        <p:txBody>
          <a:bodyPr anchorCtr="0" anchor="t" bIns="91425"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7" name="Google Shape;67;p14"/>
          <p:cNvSpPr txBox="1"/>
          <p:nvPr>
            <p:ph type="ctrTitle"/>
          </p:nvPr>
        </p:nvSpPr>
        <p:spPr>
          <a:xfrm>
            <a:off x="457200"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68" name="Google Shape;68;p14"/>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ph idx="5" type="pic"/>
          </p:nvPr>
        </p:nvSpPr>
        <p:spPr>
          <a:xfrm>
            <a:off x="580050" y="1926975"/>
            <a:ext cx="365700" cy="365700"/>
          </a:xfrm>
          <a:prstGeom prst="rect">
            <a:avLst/>
          </a:prstGeom>
          <a:noFill/>
          <a:ln>
            <a:noFill/>
          </a:ln>
        </p:spPr>
      </p:sp>
      <p:sp>
        <p:nvSpPr>
          <p:cNvPr id="70" name="Google Shape;70;p14"/>
          <p:cNvSpPr/>
          <p:nvPr>
            <p:ph idx="6" type="pic"/>
          </p:nvPr>
        </p:nvSpPr>
        <p:spPr>
          <a:xfrm>
            <a:off x="580050" y="3549975"/>
            <a:ext cx="365700" cy="365700"/>
          </a:xfrm>
          <a:prstGeom prst="rect">
            <a:avLst/>
          </a:prstGeom>
          <a:noFill/>
          <a:ln>
            <a:noFill/>
          </a:ln>
        </p:spPr>
      </p:sp>
      <p:sp>
        <p:nvSpPr>
          <p:cNvPr id="71" name="Google Shape;71;p14"/>
          <p:cNvSpPr/>
          <p:nvPr>
            <p:ph idx="7" type="pic"/>
          </p:nvPr>
        </p:nvSpPr>
        <p:spPr>
          <a:xfrm>
            <a:off x="4694850" y="1926975"/>
            <a:ext cx="365700" cy="365700"/>
          </a:xfrm>
          <a:prstGeom prst="rect">
            <a:avLst/>
          </a:prstGeom>
          <a:noFill/>
          <a:ln>
            <a:noFill/>
          </a:ln>
        </p:spPr>
      </p:sp>
      <p:sp>
        <p:nvSpPr>
          <p:cNvPr id="72" name="Google Shape;72;p14"/>
          <p:cNvSpPr/>
          <p:nvPr>
            <p:ph idx="8" type="pic"/>
          </p:nvPr>
        </p:nvSpPr>
        <p:spPr>
          <a:xfrm>
            <a:off x="4694850" y="3549975"/>
            <a:ext cx="365700" cy="3657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ered List - Light">
  <p:cSld name="TITLE_AND_TWO_COLUMNS_1_2_1_1">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type="ctrTitle"/>
          </p:nvPr>
        </p:nvSpPr>
        <p:spPr>
          <a:xfrm>
            <a:off x="469350" y="640080"/>
            <a:ext cx="7425000" cy="73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5" name="Google Shape;75;p15"/>
          <p:cNvSpPr txBox="1"/>
          <p:nvPr>
            <p:ph idx="1" type="subTitle"/>
          </p:nvPr>
        </p:nvSpPr>
        <p:spPr>
          <a:xfrm>
            <a:off x="46934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76" name="Google Shape;76;p15"/>
          <p:cNvSpPr/>
          <p:nvPr/>
        </p:nvSpPr>
        <p:spPr>
          <a:xfrm>
            <a:off x="457200"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77" name="Google Shape;77;p15"/>
          <p:cNvSpPr txBox="1"/>
          <p:nvPr>
            <p:ph idx="2" type="body"/>
          </p:nvPr>
        </p:nvSpPr>
        <p:spPr>
          <a:xfrm>
            <a:off x="5016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8" name="Google Shape;78;p15"/>
          <p:cNvSpPr/>
          <p:nvPr/>
        </p:nvSpPr>
        <p:spPr>
          <a:xfrm>
            <a:off x="2139696"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79" name="Google Shape;79;p15"/>
          <p:cNvSpPr txBox="1"/>
          <p:nvPr>
            <p:ph idx="3" type="body"/>
          </p:nvPr>
        </p:nvSpPr>
        <p:spPr>
          <a:xfrm>
            <a:off x="2184109"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0" name="Google Shape;80;p15"/>
          <p:cNvSpPr/>
          <p:nvPr/>
        </p:nvSpPr>
        <p:spPr>
          <a:xfrm>
            <a:off x="3822192"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81" name="Google Shape;81;p15"/>
          <p:cNvSpPr txBox="1"/>
          <p:nvPr>
            <p:ph idx="4" type="body"/>
          </p:nvPr>
        </p:nvSpPr>
        <p:spPr>
          <a:xfrm>
            <a:off x="3866605"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2" name="Google Shape;82;p15"/>
          <p:cNvSpPr/>
          <p:nvPr/>
        </p:nvSpPr>
        <p:spPr>
          <a:xfrm>
            <a:off x="5504688"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83" name="Google Shape;83;p15"/>
          <p:cNvSpPr txBox="1"/>
          <p:nvPr>
            <p:ph idx="5" type="body"/>
          </p:nvPr>
        </p:nvSpPr>
        <p:spPr>
          <a:xfrm>
            <a:off x="5549101"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4" name="Google Shape;84;p15"/>
          <p:cNvSpPr/>
          <p:nvPr/>
        </p:nvSpPr>
        <p:spPr>
          <a:xfrm>
            <a:off x="7189450"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85" name="Google Shape;85;p15"/>
          <p:cNvSpPr txBox="1"/>
          <p:nvPr>
            <p:ph idx="6" type="body"/>
          </p:nvPr>
        </p:nvSpPr>
        <p:spPr>
          <a:xfrm>
            <a:off x="723386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extLst>
    <p:ext uri="{DCECCB84-F9BA-43D5-87BE-67443E8EF086}">
      <p15:sldGuideLst>
        <p15:guide id="1" pos="547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Light">
  <p:cSld name="TITLE_AND_TWO_COLUMNS_1">
    <p:spTree>
      <p:nvGrpSpPr>
        <p:cNvPr id="86" name="Shape 86"/>
        <p:cNvGrpSpPr/>
        <p:nvPr/>
      </p:nvGrpSpPr>
      <p:grpSpPr>
        <a:xfrm>
          <a:off x="0" y="0"/>
          <a:ext cx="0" cy="0"/>
          <a:chOff x="0" y="0"/>
          <a:chExt cx="0" cy="0"/>
        </a:xfrm>
      </p:grpSpPr>
      <p:sp>
        <p:nvSpPr>
          <p:cNvPr id="87" name="Google Shape;87;p16"/>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8" name="Google Shape;88;p16"/>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txBox="1"/>
          <p:nvPr>
            <p:ph idx="2"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0" name="Google Shape;90;p16"/>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 name="Google Shape;91;p16"/>
          <p:cNvSpPr txBox="1"/>
          <p:nvPr>
            <p:ph type="ctrTitle"/>
          </p:nvPr>
        </p:nvSpPr>
        <p:spPr>
          <a:xfrm>
            <a:off x="457198" y="640080"/>
            <a:ext cx="74250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92" name="Google Shape;92;p16"/>
          <p:cNvSpPr txBox="1"/>
          <p:nvPr>
            <p:ph idx="4"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93" name="Google Shape;93;p16"/>
          <p:cNvSpPr/>
          <p:nvPr/>
        </p:nvSpPr>
        <p:spPr>
          <a:xfrm>
            <a:off x="467782"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4" name="Google Shape;94;p16"/>
          <p:cNvSpPr txBox="1"/>
          <p:nvPr/>
        </p:nvSpPr>
        <p:spPr>
          <a:xfrm>
            <a:off x="46607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95" name="Google Shape;95;p16"/>
          <p:cNvSpPr/>
          <p:nvPr/>
        </p:nvSpPr>
        <p:spPr>
          <a:xfrm>
            <a:off x="325844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6" name="Google Shape;96;p16"/>
          <p:cNvSpPr txBox="1"/>
          <p:nvPr/>
        </p:nvSpPr>
        <p:spPr>
          <a:xfrm>
            <a:off x="325449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97" name="Google Shape;97;p16"/>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8" name="Google Shape;98;p16"/>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Dark">
  <p:cSld name="TITLE_AND_BODY_2_1_1_1_1_3_1">
    <p:bg>
      <p:bgPr>
        <a:solidFill>
          <a:srgbClr val="1C304A"/>
        </a:solidFill>
      </p:bgPr>
    </p:bg>
    <p:spTree>
      <p:nvGrpSpPr>
        <p:cNvPr id="99" name="Shape 99"/>
        <p:cNvGrpSpPr/>
        <p:nvPr/>
      </p:nvGrpSpPr>
      <p:grpSpPr>
        <a:xfrm>
          <a:off x="0" y="0"/>
          <a:ext cx="0" cy="0"/>
          <a:chOff x="0" y="0"/>
          <a:chExt cx="0" cy="0"/>
        </a:xfrm>
      </p:grpSpPr>
      <p:sp>
        <p:nvSpPr>
          <p:cNvPr id="100" name="Google Shape;100;p17"/>
          <p:cNvSpPr/>
          <p:nvPr/>
        </p:nvSpPr>
        <p:spPr>
          <a:xfrm>
            <a:off x="3258445"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1" name="Google Shape;101;p17"/>
          <p:cNvSpPr/>
          <p:nvPr/>
        </p:nvSpPr>
        <p:spPr>
          <a:xfrm>
            <a:off x="5989320"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2" name="Google Shape;102;p17"/>
          <p:cNvSpPr txBox="1"/>
          <p:nvPr/>
        </p:nvSpPr>
        <p:spPr>
          <a:xfrm>
            <a:off x="325449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103" name="Google Shape;103;p17"/>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4" name="Google Shape;104;p17"/>
          <p:cNvSpPr txBox="1"/>
          <p:nvPr>
            <p:ph type="ctrTitle"/>
          </p:nvPr>
        </p:nvSpPr>
        <p:spPr>
          <a:xfrm>
            <a:off x="457198" y="640080"/>
            <a:ext cx="74250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05" name="Google Shape;105;p17"/>
          <p:cNvSpPr txBox="1"/>
          <p:nvPr>
            <p:ph idx="2"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FFFFFF"/>
              </a:buClr>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06" name="Google Shape;106;p17"/>
          <p:cNvSpPr/>
          <p:nvPr/>
        </p:nvSpPr>
        <p:spPr>
          <a:xfrm>
            <a:off x="467782"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7" name="Google Shape;107;p17"/>
          <p:cNvSpPr txBox="1"/>
          <p:nvPr/>
        </p:nvSpPr>
        <p:spPr>
          <a:xfrm>
            <a:off x="46607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108" name="Google Shape;108;p17"/>
          <p:cNvSpPr txBox="1"/>
          <p:nvPr>
            <p:ph idx="3"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9" name="Google Shape;109;p17"/>
          <p:cNvSpPr txBox="1"/>
          <p:nvPr>
            <p:ph idx="4"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10" name="Google Shape;110;p17"/>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Dark">
  <p:cSld name="TITLE_AND_BODY_2_1_1_1_1">
    <p:bg>
      <p:bgPr>
        <a:solidFill>
          <a:srgbClr val="1C304A"/>
        </a:solidFill>
      </p:bgPr>
    </p:bg>
    <p:spTree>
      <p:nvGrpSpPr>
        <p:cNvPr id="111" name="Shape 111"/>
        <p:cNvGrpSpPr/>
        <p:nvPr/>
      </p:nvGrpSpPr>
      <p:grpSpPr>
        <a:xfrm>
          <a:off x="0" y="0"/>
          <a:ext cx="0" cy="0"/>
          <a:chOff x="0" y="0"/>
          <a:chExt cx="0" cy="0"/>
        </a:xfrm>
      </p:grpSpPr>
      <p:sp>
        <p:nvSpPr>
          <p:cNvPr id="112" name="Google Shape;112;p18"/>
          <p:cNvSpPr txBox="1"/>
          <p:nvPr>
            <p:ph type="ctrTitle"/>
          </p:nvPr>
        </p:nvSpPr>
        <p:spPr>
          <a:xfrm>
            <a:off x="457198" y="384048"/>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13" name="Google Shape;113;p18"/>
          <p:cNvSpPr txBox="1"/>
          <p:nvPr>
            <p:ph idx="1" type="body"/>
          </p:nvPr>
        </p:nvSpPr>
        <p:spPr>
          <a:xfrm>
            <a:off x="457198" y="1709928"/>
            <a:ext cx="78915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sz="1800">
                <a:solidFill>
                  <a:srgbClr val="FFFFFF"/>
                </a:solidFill>
              </a:defRPr>
            </a:lvl1pPr>
            <a:lvl2pPr indent="-342900" lvl="1" marL="914400" rtl="0" algn="l">
              <a:lnSpc>
                <a:spcPct val="115000"/>
              </a:lnSpc>
              <a:spcBef>
                <a:spcPts val="1600"/>
              </a:spcBef>
              <a:spcAft>
                <a:spcPts val="0"/>
              </a:spcAft>
              <a:buClr>
                <a:srgbClr val="FFFFFF"/>
              </a:buClr>
              <a:buSzPts val="1800"/>
              <a:buChar char="○"/>
              <a:defRPr sz="1800">
                <a:solidFill>
                  <a:srgbClr val="FFFFFF"/>
                </a:solidFill>
              </a:defRPr>
            </a:lvl2pPr>
            <a:lvl3pPr indent="-342900" lvl="2" marL="1371600" rtl="0" algn="l">
              <a:lnSpc>
                <a:spcPct val="115000"/>
              </a:lnSpc>
              <a:spcBef>
                <a:spcPts val="1600"/>
              </a:spcBef>
              <a:spcAft>
                <a:spcPts val="0"/>
              </a:spcAft>
              <a:buClr>
                <a:srgbClr val="FFFFFF"/>
              </a:buClr>
              <a:buSzPts val="1800"/>
              <a:buChar char="■"/>
              <a:defRPr sz="1800">
                <a:solidFill>
                  <a:srgbClr val="FFFFFF"/>
                </a:solidFill>
              </a:defRPr>
            </a:lvl3pPr>
            <a:lvl4pPr indent="-342900" lvl="3" marL="1828800" rtl="0" algn="l">
              <a:lnSpc>
                <a:spcPct val="115000"/>
              </a:lnSpc>
              <a:spcBef>
                <a:spcPts val="1600"/>
              </a:spcBef>
              <a:spcAft>
                <a:spcPts val="0"/>
              </a:spcAft>
              <a:buClr>
                <a:srgbClr val="FFFFFF"/>
              </a:buClr>
              <a:buSzPts val="1800"/>
              <a:buChar char="●"/>
              <a:defRPr sz="1800">
                <a:solidFill>
                  <a:srgbClr val="FFFFFF"/>
                </a:solidFill>
              </a:defRPr>
            </a:lvl4pPr>
            <a:lvl5pPr indent="-342900" lvl="4" marL="2286000" rtl="0" algn="l">
              <a:lnSpc>
                <a:spcPct val="115000"/>
              </a:lnSpc>
              <a:spcBef>
                <a:spcPts val="1600"/>
              </a:spcBef>
              <a:spcAft>
                <a:spcPts val="0"/>
              </a:spcAft>
              <a:buClr>
                <a:srgbClr val="FFFFFF"/>
              </a:buClr>
              <a:buSzPts val="1800"/>
              <a:buChar char="○"/>
              <a:defRPr sz="1800">
                <a:solidFill>
                  <a:srgbClr val="FFFFFF"/>
                </a:solidFill>
              </a:defRPr>
            </a:lvl5pPr>
            <a:lvl6pPr indent="-342900" lvl="5" marL="2743200" rtl="0" algn="l">
              <a:lnSpc>
                <a:spcPct val="115000"/>
              </a:lnSpc>
              <a:spcBef>
                <a:spcPts val="1600"/>
              </a:spcBef>
              <a:spcAft>
                <a:spcPts val="0"/>
              </a:spcAft>
              <a:buClr>
                <a:srgbClr val="FFFFFF"/>
              </a:buClr>
              <a:buSzPts val="1800"/>
              <a:buChar char="■"/>
              <a:defRPr sz="1800">
                <a:solidFill>
                  <a:srgbClr val="FFFFFF"/>
                </a:solidFill>
              </a:defRPr>
            </a:lvl6pPr>
            <a:lvl7pPr indent="-342900" lvl="6" marL="3200400" rtl="0" algn="l">
              <a:lnSpc>
                <a:spcPct val="115000"/>
              </a:lnSpc>
              <a:spcBef>
                <a:spcPts val="1600"/>
              </a:spcBef>
              <a:spcAft>
                <a:spcPts val="0"/>
              </a:spcAft>
              <a:buClr>
                <a:srgbClr val="FFFFFF"/>
              </a:buClr>
              <a:buSzPts val="1800"/>
              <a:buChar char="●"/>
              <a:defRPr sz="1800">
                <a:solidFill>
                  <a:srgbClr val="FFFFFF"/>
                </a:solidFill>
              </a:defRPr>
            </a:lvl7pPr>
            <a:lvl8pPr indent="-342900" lvl="7" marL="3657600" rtl="0" algn="l">
              <a:lnSpc>
                <a:spcPct val="115000"/>
              </a:lnSpc>
              <a:spcBef>
                <a:spcPts val="1600"/>
              </a:spcBef>
              <a:spcAft>
                <a:spcPts val="0"/>
              </a:spcAft>
              <a:buClr>
                <a:srgbClr val="FFFFFF"/>
              </a:buClr>
              <a:buSzPts val="1800"/>
              <a:buChar char="○"/>
              <a:defRPr sz="1800">
                <a:solidFill>
                  <a:srgbClr val="FFFFFF"/>
                </a:solidFill>
              </a:defRPr>
            </a:lvl8pPr>
            <a:lvl9pPr indent="-342900" lvl="8" marL="4114800" rtl="0" algn="l">
              <a:lnSpc>
                <a:spcPct val="115000"/>
              </a:lnSpc>
              <a:spcBef>
                <a:spcPts val="1600"/>
              </a:spcBef>
              <a:spcAft>
                <a:spcPts val="1600"/>
              </a:spcAft>
              <a:buClr>
                <a:srgbClr val="FFFFFF"/>
              </a:buClr>
              <a:buSzPts val="1800"/>
              <a:buChar char="■"/>
              <a:defRPr sz="18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Dark">
  <p:cSld name="TITLE_AND_BODY_2_1_1_1_1_3">
    <p:bg>
      <p:bgPr>
        <a:solidFill>
          <a:srgbClr val="1C304A"/>
        </a:solidFill>
      </p:bgPr>
    </p:bg>
    <p:spTree>
      <p:nvGrpSpPr>
        <p:cNvPr id="114" name="Shape 114"/>
        <p:cNvGrpSpPr/>
        <p:nvPr/>
      </p:nvGrpSpPr>
      <p:grpSpPr>
        <a:xfrm>
          <a:off x="0" y="0"/>
          <a:ext cx="0" cy="0"/>
          <a:chOff x="0" y="0"/>
          <a:chExt cx="0" cy="0"/>
        </a:xfrm>
      </p:grpSpPr>
      <p:sp>
        <p:nvSpPr>
          <p:cNvPr id="115" name="Google Shape;115;p19"/>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16" name="Google Shape;116;p19"/>
          <p:cNvSpPr txBox="1"/>
          <p:nvPr>
            <p:ph idx="1" type="body"/>
          </p:nvPr>
        </p:nvSpPr>
        <p:spPr>
          <a:xfrm>
            <a:off x="457198" y="2024959"/>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117" name="Google Shape;117;p19"/>
          <p:cNvSpPr txBox="1"/>
          <p:nvPr>
            <p:ph idx="2" type="body"/>
          </p:nvPr>
        </p:nvSpPr>
        <p:spPr>
          <a:xfrm>
            <a:off x="438911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118" name="Google Shape;118;p19"/>
          <p:cNvSpPr txBox="1"/>
          <p:nvPr>
            <p:ph idx="3"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119" name="Shape 119"/>
        <p:cNvGrpSpPr/>
        <p:nvPr/>
      </p:nvGrpSpPr>
      <p:grpSpPr>
        <a:xfrm>
          <a:off x="0" y="0"/>
          <a:ext cx="0" cy="0"/>
          <a:chOff x="0" y="0"/>
          <a:chExt cx="0" cy="0"/>
        </a:xfrm>
      </p:grpSpPr>
      <p:sp>
        <p:nvSpPr>
          <p:cNvPr id="120" name="Google Shape;120;p20"/>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21" name="Google Shape;121;p20"/>
          <p:cNvSpPr txBox="1"/>
          <p:nvPr>
            <p:ph idx="1" type="body"/>
          </p:nvPr>
        </p:nvSpPr>
        <p:spPr>
          <a:xfrm>
            <a:off x="45719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122" name="Google Shape;122;p20"/>
          <p:cNvSpPr txBox="1"/>
          <p:nvPr>
            <p:ph idx="2" type="body"/>
          </p:nvPr>
        </p:nvSpPr>
        <p:spPr>
          <a:xfrm>
            <a:off x="438911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123" name="Google Shape;123;p20"/>
          <p:cNvSpPr txBox="1"/>
          <p:nvPr>
            <p:ph idx="3"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13" name="Shape 13"/>
        <p:cNvGrpSpPr/>
        <p:nvPr/>
      </p:nvGrpSpPr>
      <p:grpSpPr>
        <a:xfrm>
          <a:off x="0" y="0"/>
          <a:ext cx="0" cy="0"/>
          <a:chOff x="0" y="0"/>
          <a:chExt cx="0" cy="0"/>
        </a:xfrm>
      </p:grpSpPr>
      <p:sp>
        <p:nvSpPr>
          <p:cNvPr id="14" name="Google Shape;14;p3"/>
          <p:cNvSpPr txBox="1"/>
          <p:nvPr>
            <p:ph idx="1" type="body"/>
          </p:nvPr>
        </p:nvSpPr>
        <p:spPr>
          <a:xfrm>
            <a:off x="457948" y="1216152"/>
            <a:ext cx="7470600" cy="3213300"/>
          </a:xfrm>
          <a:prstGeom prst="rect">
            <a:avLst/>
          </a:prstGeom>
        </p:spPr>
        <p:txBody>
          <a:bodyPr anchorCtr="0" anchor="t" bIns="0" lIns="0" spcFirstLastPara="1" rIns="0" wrap="square" tIns="0">
            <a:no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15" name="Google Shape;15;p3"/>
          <p:cNvSpPr txBox="1"/>
          <p:nvPr>
            <p:ph type="title"/>
          </p:nvPr>
        </p:nvSpPr>
        <p:spPr>
          <a:xfrm>
            <a:off x="457200" y="457198"/>
            <a:ext cx="7470600" cy="4938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Light">
  <p:cSld name="CUSTOM">
    <p:spTree>
      <p:nvGrpSpPr>
        <p:cNvPr id="124" name="Shape 124"/>
        <p:cNvGrpSpPr/>
        <p:nvPr/>
      </p:nvGrpSpPr>
      <p:grpSpPr>
        <a:xfrm>
          <a:off x="0" y="0"/>
          <a:ext cx="0" cy="0"/>
          <a:chOff x="0" y="0"/>
          <a:chExt cx="0" cy="0"/>
        </a:xfrm>
      </p:grpSpPr>
      <p:sp>
        <p:nvSpPr>
          <p:cNvPr id="125" name="Google Shape;125;p21"/>
          <p:cNvSpPr txBox="1"/>
          <p:nvPr>
            <p:ph idx="1"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26" name="Google Shape;126;p21"/>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nd 1 column light">
  <p:cSld name="CUSTOM_5">
    <p:spTree>
      <p:nvGrpSpPr>
        <p:cNvPr id="127" name="Shape 127"/>
        <p:cNvGrpSpPr/>
        <p:nvPr/>
      </p:nvGrpSpPr>
      <p:grpSpPr>
        <a:xfrm>
          <a:off x="0" y="0"/>
          <a:ext cx="0" cy="0"/>
          <a:chOff x="0" y="0"/>
          <a:chExt cx="0" cy="0"/>
        </a:xfrm>
      </p:grpSpPr>
      <p:sp>
        <p:nvSpPr>
          <p:cNvPr id="128" name="Google Shape;128;p22"/>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ph idx="1" type="body"/>
          </p:nvPr>
        </p:nvSpPr>
        <p:spPr>
          <a:xfrm>
            <a:off x="438500" y="1606850"/>
            <a:ext cx="7466100" cy="3081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130" name="Google Shape;130;p22"/>
          <p:cNvSpPr txBox="1"/>
          <p:nvPr>
            <p:ph type="title"/>
          </p:nvPr>
        </p:nvSpPr>
        <p:spPr>
          <a:xfrm>
            <a:off x="457200" y="640080"/>
            <a:ext cx="7466100" cy="839100"/>
          </a:xfrm>
          <a:prstGeom prst="rect">
            <a:avLst/>
          </a:prstGeom>
        </p:spPr>
        <p:txBody>
          <a:bodyPr anchorCtr="0" anchor="t" bIns="0" lIns="0" spcFirstLastPara="1" rIns="0" wrap="square" tIns="0">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Dark">
  <p:cSld name="SECTION_TITLE_AND_DESCRIPTION_1">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133" name="Google Shape;133;p23"/>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3"/>
          <p:cNvSpPr txBox="1"/>
          <p:nvPr>
            <p:ph type="ctrTitle"/>
          </p:nvPr>
        </p:nvSpPr>
        <p:spPr>
          <a:xfrm>
            <a:off x="457198" y="704088"/>
            <a:ext cx="37308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35" name="Google Shape;135;p23"/>
          <p:cNvSpPr txBox="1"/>
          <p:nvPr>
            <p:ph idx="1" type="body"/>
          </p:nvPr>
        </p:nvSpPr>
        <p:spPr>
          <a:xfrm>
            <a:off x="457198" y="1709928"/>
            <a:ext cx="3383400" cy="2637600"/>
          </a:xfrm>
          <a:prstGeom prst="rect">
            <a:avLst/>
          </a:prstGeom>
          <a:noFill/>
          <a:ln>
            <a:noFill/>
          </a:ln>
        </p:spPr>
        <p:txBody>
          <a:bodyPr anchorCtr="0" anchor="t" bIns="0" lIns="0" spcFirstLastPara="1" rIns="0" wrap="square" tIns="0">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136" name="Google Shape;136;p23"/>
          <p:cNvSpPr txBox="1"/>
          <p:nvPr>
            <p:ph idx="2" type="subTitle"/>
          </p:nvPr>
        </p:nvSpPr>
        <p:spPr>
          <a:xfrm>
            <a:off x="457198" y="384048"/>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137" name="Shape 137"/>
        <p:cNvGrpSpPr/>
        <p:nvPr/>
      </p:nvGrpSpPr>
      <p:grpSpPr>
        <a:xfrm>
          <a:off x="0" y="0"/>
          <a:ext cx="0" cy="0"/>
          <a:chOff x="0" y="0"/>
          <a:chExt cx="0" cy="0"/>
        </a:xfrm>
      </p:grpSpPr>
      <p:sp>
        <p:nvSpPr>
          <p:cNvPr id="138" name="Google Shape;138;p24"/>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4"/>
          <p:cNvSpPr txBox="1"/>
          <p:nvPr>
            <p:ph type="ctrTitle"/>
          </p:nvPr>
        </p:nvSpPr>
        <p:spPr>
          <a:xfrm>
            <a:off x="457198" y="640080"/>
            <a:ext cx="37308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40" name="Google Shape;140;p24"/>
          <p:cNvSpPr txBox="1"/>
          <p:nvPr>
            <p:ph idx="1" type="body"/>
          </p:nvPr>
        </p:nvSpPr>
        <p:spPr>
          <a:xfrm>
            <a:off x="457198" y="2020824"/>
            <a:ext cx="33834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141" name="Google Shape;141;p24"/>
          <p:cNvSpPr txBox="1"/>
          <p:nvPr>
            <p:ph idx="2" type="subTitle"/>
          </p:nvPr>
        </p:nvSpPr>
        <p:spPr>
          <a:xfrm>
            <a:off x="457198" y="320040"/>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s - Dark">
  <p:cSld name="SECTION_TITLE_AND_DESCRIPTION_1_1">
    <p:bg>
      <p:bgPr>
        <a:solidFill>
          <a:srgbClr val="1C304A"/>
        </a:solidFill>
      </p:bgPr>
    </p:bg>
    <p:spTree>
      <p:nvGrpSpPr>
        <p:cNvPr id="142" name="Shape 142"/>
        <p:cNvGrpSpPr/>
        <p:nvPr/>
      </p:nvGrpSpPr>
      <p:grpSpPr>
        <a:xfrm>
          <a:off x="0" y="0"/>
          <a:ext cx="0" cy="0"/>
          <a:chOff x="0" y="0"/>
          <a:chExt cx="0" cy="0"/>
        </a:xfrm>
      </p:grpSpPr>
      <p:sp>
        <p:nvSpPr>
          <p:cNvPr id="143" name="Google Shape;143;p25"/>
          <p:cNvSpPr txBox="1"/>
          <p:nvPr>
            <p:ph type="ctrTitle"/>
          </p:nvPr>
        </p:nvSpPr>
        <p:spPr>
          <a:xfrm>
            <a:off x="457198" y="530352"/>
            <a:ext cx="7488900" cy="2679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44" name="Google Shape;144;p25"/>
          <p:cNvSpPr txBox="1"/>
          <p:nvPr>
            <p:ph idx="1" type="body"/>
          </p:nvPr>
        </p:nvSpPr>
        <p:spPr>
          <a:xfrm>
            <a:off x="457198" y="3585136"/>
            <a:ext cx="2258100" cy="1332600"/>
          </a:xfrm>
          <a:prstGeom prst="rect">
            <a:avLst/>
          </a:prstGeom>
          <a:noFill/>
          <a:ln>
            <a:noFill/>
          </a:ln>
        </p:spPr>
        <p:txBody>
          <a:bodyPr anchorCtr="0" anchor="t" bIns="0" lIns="0" spcFirstLastPara="1" rIns="0" wrap="square" tIns="0">
            <a:noAutofit/>
          </a:bodyPr>
          <a:lstStyle>
            <a:lvl1pPr indent="-292100" lvl="0" marL="457200" rtl="0" algn="l">
              <a:lnSpc>
                <a:spcPct val="115000"/>
              </a:lnSpc>
              <a:spcBef>
                <a:spcPts val="0"/>
              </a:spcBef>
              <a:spcAft>
                <a:spcPts val="0"/>
              </a:spcAft>
              <a:buClr>
                <a:srgbClr val="FFFFFF"/>
              </a:buClr>
              <a:buSzPts val="1000"/>
              <a:buChar char="●"/>
              <a:defRPr sz="1000">
                <a:solidFill>
                  <a:srgbClr val="FFFFFF"/>
                </a:solidFill>
              </a:defRPr>
            </a:lvl1pPr>
            <a:lvl2pPr indent="-292100" lvl="1" marL="914400" rtl="0" algn="l">
              <a:lnSpc>
                <a:spcPct val="115000"/>
              </a:lnSpc>
              <a:spcBef>
                <a:spcPts val="1600"/>
              </a:spcBef>
              <a:spcAft>
                <a:spcPts val="0"/>
              </a:spcAft>
              <a:buClr>
                <a:srgbClr val="FFFFFF"/>
              </a:buClr>
              <a:buSzPts val="1000"/>
              <a:buChar char="○"/>
              <a:defRPr sz="1000">
                <a:solidFill>
                  <a:srgbClr val="FFFFFF"/>
                </a:solidFill>
              </a:defRPr>
            </a:lvl2pPr>
            <a:lvl3pPr indent="-292100" lvl="2" marL="1371600" rtl="0" algn="l">
              <a:lnSpc>
                <a:spcPct val="115000"/>
              </a:lnSpc>
              <a:spcBef>
                <a:spcPts val="1600"/>
              </a:spcBef>
              <a:spcAft>
                <a:spcPts val="0"/>
              </a:spcAft>
              <a:buClr>
                <a:srgbClr val="FFFFFF"/>
              </a:buClr>
              <a:buSzPts val="1000"/>
              <a:buChar char="■"/>
              <a:defRPr sz="1000">
                <a:solidFill>
                  <a:srgbClr val="FFFFFF"/>
                </a:solidFill>
              </a:defRPr>
            </a:lvl3pPr>
            <a:lvl4pPr indent="-292100" lvl="3" marL="1828800" rtl="0" algn="l">
              <a:lnSpc>
                <a:spcPct val="115000"/>
              </a:lnSpc>
              <a:spcBef>
                <a:spcPts val="1600"/>
              </a:spcBef>
              <a:spcAft>
                <a:spcPts val="0"/>
              </a:spcAft>
              <a:buClr>
                <a:srgbClr val="FFFFFF"/>
              </a:buClr>
              <a:buSzPts val="1000"/>
              <a:buChar char="●"/>
              <a:defRPr sz="1000">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92100" lvl="5" marL="2743200" rtl="0" algn="l">
              <a:lnSpc>
                <a:spcPct val="115000"/>
              </a:lnSpc>
              <a:spcBef>
                <a:spcPts val="1600"/>
              </a:spcBef>
              <a:spcAft>
                <a:spcPts val="0"/>
              </a:spcAft>
              <a:buClr>
                <a:srgbClr val="FFFFFF"/>
              </a:buClr>
              <a:buSzPts val="1000"/>
              <a:buChar char="■"/>
              <a:defRPr sz="1000">
                <a:solidFill>
                  <a:srgbClr val="FFFFFF"/>
                </a:solidFill>
              </a:defRPr>
            </a:lvl6pPr>
            <a:lvl7pPr indent="-292100" lvl="6" marL="3200400" rtl="0" algn="l">
              <a:lnSpc>
                <a:spcPct val="115000"/>
              </a:lnSpc>
              <a:spcBef>
                <a:spcPts val="1600"/>
              </a:spcBef>
              <a:spcAft>
                <a:spcPts val="0"/>
              </a:spcAft>
              <a:buClr>
                <a:srgbClr val="FFFFFF"/>
              </a:buClr>
              <a:buSzPts val="1000"/>
              <a:buChar char="●"/>
              <a:defRPr sz="1000">
                <a:solidFill>
                  <a:srgbClr val="FFFFFF"/>
                </a:solidFill>
              </a:defRPr>
            </a:lvl7pPr>
            <a:lvl8pPr indent="-292100" lvl="7" marL="3657600" rtl="0" algn="l">
              <a:lnSpc>
                <a:spcPct val="115000"/>
              </a:lnSpc>
              <a:spcBef>
                <a:spcPts val="1600"/>
              </a:spcBef>
              <a:spcAft>
                <a:spcPts val="0"/>
              </a:spcAft>
              <a:buClr>
                <a:srgbClr val="FFFFFF"/>
              </a:buClr>
              <a:buSzPts val="1000"/>
              <a:buChar char="○"/>
              <a:defRPr sz="1000">
                <a:solidFill>
                  <a:srgbClr val="FFFFFF"/>
                </a:solidFill>
              </a:defRPr>
            </a:lvl8pPr>
            <a:lvl9pPr indent="-292100" lvl="8" marL="4114800" rtl="0" algn="l">
              <a:lnSpc>
                <a:spcPct val="115000"/>
              </a:lnSpc>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Light">
  <p:cSld name="TITLE_AND_BODY_2_1">
    <p:bg>
      <p:bgPr>
        <a:solidFill>
          <a:srgbClr val="FFFFFF"/>
        </a:solidFill>
      </p:bgPr>
    </p:bg>
    <p:spTree>
      <p:nvGrpSpPr>
        <p:cNvPr id="145" name="Shape 145"/>
        <p:cNvGrpSpPr/>
        <p:nvPr/>
      </p:nvGrpSpPr>
      <p:grpSpPr>
        <a:xfrm>
          <a:off x="0" y="0"/>
          <a:ext cx="0" cy="0"/>
          <a:chOff x="0" y="0"/>
          <a:chExt cx="0" cy="0"/>
        </a:xfrm>
      </p:grpSpPr>
      <p:sp>
        <p:nvSpPr>
          <p:cNvPr id="146" name="Google Shape;146;p26"/>
          <p:cNvSpPr txBox="1"/>
          <p:nvPr>
            <p:ph type="ctrTitle"/>
          </p:nvPr>
        </p:nvSpPr>
        <p:spPr>
          <a:xfrm>
            <a:off x="457198" y="843602"/>
            <a:ext cx="7470600" cy="3456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47" name="Google Shape;147;p26"/>
          <p:cNvSpPr txBox="1"/>
          <p:nvPr>
            <p:ph idx="1" type="subTitle"/>
          </p:nvPr>
        </p:nvSpPr>
        <p:spPr>
          <a:xfrm>
            <a:off x="457198" y="3840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Bright">
  <p:cSld name="TITLE_AND_BODY_2_1_1">
    <p:bg>
      <p:bgPr>
        <a:solidFill>
          <a:srgbClr val="00CFFF"/>
        </a:solidFill>
      </p:bgPr>
    </p:bg>
    <p:spTree>
      <p:nvGrpSpPr>
        <p:cNvPr id="148" name="Shape 148"/>
        <p:cNvGrpSpPr/>
        <p:nvPr/>
      </p:nvGrpSpPr>
      <p:grpSpPr>
        <a:xfrm>
          <a:off x="0" y="0"/>
          <a:ext cx="0" cy="0"/>
          <a:chOff x="0" y="0"/>
          <a:chExt cx="0" cy="0"/>
        </a:xfrm>
      </p:grpSpPr>
      <p:sp>
        <p:nvSpPr>
          <p:cNvPr id="149" name="Google Shape;149;p27"/>
          <p:cNvSpPr txBox="1"/>
          <p:nvPr>
            <p:ph type="ctrTitle"/>
          </p:nvPr>
        </p:nvSpPr>
        <p:spPr>
          <a:xfrm>
            <a:off x="457198" y="1311402"/>
            <a:ext cx="7470600" cy="2304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1">
  <p:cSld name="SECTION_TITLE_AND_DESCRIPTION_1_2_1">
    <p:spTree>
      <p:nvGrpSpPr>
        <p:cNvPr id="150" name="Shape 150"/>
        <p:cNvGrpSpPr/>
        <p:nvPr/>
      </p:nvGrpSpPr>
      <p:grpSpPr>
        <a:xfrm>
          <a:off x="0" y="0"/>
          <a:ext cx="0" cy="0"/>
          <a:chOff x="0" y="0"/>
          <a:chExt cx="0" cy="0"/>
        </a:xfrm>
      </p:grpSpPr>
      <p:sp>
        <p:nvSpPr>
          <p:cNvPr id="151" name="Google Shape;151;p28"/>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txBox="1"/>
          <p:nvPr>
            <p:ph idx="1" type="body"/>
          </p:nvPr>
        </p:nvSpPr>
        <p:spPr>
          <a:xfrm>
            <a:off x="463825" y="2020824"/>
            <a:ext cx="3104700" cy="2637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000"/>
              </a:spcAft>
              <a:buSzPts val="1800"/>
              <a:buChar char="■"/>
              <a:defRPr/>
            </a:lvl9pPr>
          </a:lstStyle>
          <a:p/>
        </p:txBody>
      </p:sp>
      <p:sp>
        <p:nvSpPr>
          <p:cNvPr id="153" name="Google Shape;153;p28"/>
          <p:cNvSpPr txBox="1"/>
          <p:nvPr>
            <p:ph type="ctrTitle"/>
          </p:nvPr>
        </p:nvSpPr>
        <p:spPr>
          <a:xfrm>
            <a:off x="457198" y="640080"/>
            <a:ext cx="37308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54" name="Google Shape;154;p28"/>
          <p:cNvSpPr txBox="1"/>
          <p:nvPr>
            <p:ph idx="2" type="subTitle"/>
          </p:nvPr>
        </p:nvSpPr>
        <p:spPr>
          <a:xfrm>
            <a:off x="457198" y="320040"/>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p:cSld name="SECTION_TITLE_AND_DESCRIPTION_1_2_1_1">
    <p:spTree>
      <p:nvGrpSpPr>
        <p:cNvPr id="155" name="Shape 155"/>
        <p:cNvGrpSpPr/>
        <p:nvPr/>
      </p:nvGrpSpPr>
      <p:grpSpPr>
        <a:xfrm>
          <a:off x="0" y="0"/>
          <a:ext cx="0" cy="0"/>
          <a:chOff x="0" y="0"/>
          <a:chExt cx="0" cy="0"/>
        </a:xfrm>
      </p:grpSpPr>
      <p:sp>
        <p:nvSpPr>
          <p:cNvPr id="156" name="Google Shape;156;p29"/>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9"/>
          <p:cNvPicPr preferRelativeResize="0"/>
          <p:nvPr/>
        </p:nvPicPr>
        <p:blipFill>
          <a:blip r:embed="rId2">
            <a:alphaModFix/>
          </a:blip>
          <a:stretch>
            <a:fillRect/>
          </a:stretch>
        </p:blipFill>
        <p:spPr>
          <a:xfrm>
            <a:off x="5401048" y="829041"/>
            <a:ext cx="457200" cy="401052"/>
          </a:xfrm>
          <a:prstGeom prst="rect">
            <a:avLst/>
          </a:prstGeom>
          <a:noFill/>
          <a:ln>
            <a:noFill/>
          </a:ln>
        </p:spPr>
      </p:pic>
      <p:pic>
        <p:nvPicPr>
          <p:cNvPr id="158" name="Google Shape;158;p29"/>
          <p:cNvPicPr preferRelativeResize="0"/>
          <p:nvPr/>
        </p:nvPicPr>
        <p:blipFill>
          <a:blip r:embed="rId3">
            <a:alphaModFix/>
          </a:blip>
          <a:stretch>
            <a:fillRect/>
          </a:stretch>
        </p:blipFill>
        <p:spPr>
          <a:xfrm>
            <a:off x="7915195" y="1554430"/>
            <a:ext cx="434016" cy="457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6099215" y="2930220"/>
            <a:ext cx="411480" cy="390906"/>
          </a:xfrm>
          <a:prstGeom prst="rect">
            <a:avLst/>
          </a:prstGeom>
          <a:noFill/>
          <a:ln>
            <a:noFill/>
          </a:ln>
        </p:spPr>
      </p:pic>
      <p:pic>
        <p:nvPicPr>
          <p:cNvPr id="160" name="Google Shape;160;p29"/>
          <p:cNvPicPr preferRelativeResize="0"/>
          <p:nvPr/>
        </p:nvPicPr>
        <p:blipFill>
          <a:blip r:embed="rId5">
            <a:alphaModFix/>
          </a:blip>
          <a:stretch>
            <a:fillRect/>
          </a:stretch>
        </p:blipFill>
        <p:spPr>
          <a:xfrm>
            <a:off x="7710419" y="3625178"/>
            <a:ext cx="381199" cy="457200"/>
          </a:xfrm>
          <a:prstGeom prst="rect">
            <a:avLst/>
          </a:prstGeom>
          <a:noFill/>
          <a:ln>
            <a:noFill/>
          </a:ln>
        </p:spPr>
      </p:pic>
      <p:pic>
        <p:nvPicPr>
          <p:cNvPr id="161" name="Google Shape;161;p29"/>
          <p:cNvPicPr preferRelativeResize="0"/>
          <p:nvPr/>
        </p:nvPicPr>
        <p:blipFill>
          <a:blip r:embed="rId6">
            <a:alphaModFix/>
          </a:blip>
          <a:stretch>
            <a:fillRect/>
          </a:stretch>
        </p:blipFill>
        <p:spPr>
          <a:xfrm>
            <a:off x="8522444" y="2291125"/>
            <a:ext cx="507624" cy="411480"/>
          </a:xfrm>
          <a:prstGeom prst="rect">
            <a:avLst/>
          </a:prstGeom>
          <a:noFill/>
          <a:ln>
            <a:noFill/>
          </a:ln>
        </p:spPr>
      </p:pic>
      <p:pic>
        <p:nvPicPr>
          <p:cNvPr id="162" name="Google Shape;162;p29"/>
          <p:cNvPicPr preferRelativeResize="0"/>
          <p:nvPr/>
        </p:nvPicPr>
        <p:blipFill>
          <a:blip r:embed="rId7">
            <a:alphaModFix/>
          </a:blip>
          <a:stretch>
            <a:fillRect/>
          </a:stretch>
        </p:blipFill>
        <p:spPr>
          <a:xfrm>
            <a:off x="8584078" y="133454"/>
            <a:ext cx="392681" cy="457200"/>
          </a:xfrm>
          <a:prstGeom prst="rect">
            <a:avLst/>
          </a:prstGeom>
          <a:noFill/>
          <a:ln>
            <a:noFill/>
          </a:ln>
        </p:spPr>
      </p:pic>
      <p:pic>
        <p:nvPicPr>
          <p:cNvPr id="163" name="Google Shape;163;p29"/>
          <p:cNvPicPr preferRelativeResize="0"/>
          <p:nvPr/>
        </p:nvPicPr>
        <p:blipFill>
          <a:blip r:embed="rId8">
            <a:alphaModFix/>
          </a:blip>
          <a:stretch>
            <a:fillRect/>
          </a:stretch>
        </p:blipFill>
        <p:spPr>
          <a:xfrm>
            <a:off x="6647893" y="1600150"/>
            <a:ext cx="422656" cy="365760"/>
          </a:xfrm>
          <a:prstGeom prst="rect">
            <a:avLst/>
          </a:prstGeom>
          <a:noFill/>
          <a:ln>
            <a:noFill/>
          </a:ln>
        </p:spPr>
      </p:pic>
      <p:pic>
        <p:nvPicPr>
          <p:cNvPr id="164" name="Google Shape;164;p29"/>
          <p:cNvPicPr preferRelativeResize="0"/>
          <p:nvPr/>
        </p:nvPicPr>
        <p:blipFill>
          <a:blip r:embed="rId9">
            <a:alphaModFix/>
          </a:blip>
          <a:stretch>
            <a:fillRect/>
          </a:stretch>
        </p:blipFill>
        <p:spPr>
          <a:xfrm>
            <a:off x="8315892" y="4334256"/>
            <a:ext cx="767318" cy="685800"/>
          </a:xfrm>
          <a:prstGeom prst="rect">
            <a:avLst/>
          </a:prstGeom>
          <a:noFill/>
          <a:ln>
            <a:noFill/>
          </a:ln>
        </p:spPr>
      </p:pic>
      <p:pic>
        <p:nvPicPr>
          <p:cNvPr id="165" name="Google Shape;165;p29"/>
          <p:cNvPicPr preferRelativeResize="0"/>
          <p:nvPr/>
        </p:nvPicPr>
        <p:blipFill>
          <a:blip r:embed="rId10">
            <a:alphaModFix/>
          </a:blip>
          <a:stretch>
            <a:fillRect/>
          </a:stretch>
        </p:blipFill>
        <p:spPr>
          <a:xfrm>
            <a:off x="7385231" y="4334256"/>
            <a:ext cx="767318" cy="685800"/>
          </a:xfrm>
          <a:prstGeom prst="rect">
            <a:avLst/>
          </a:prstGeom>
          <a:noFill/>
          <a:ln>
            <a:noFill/>
          </a:ln>
        </p:spPr>
      </p:pic>
      <p:pic>
        <p:nvPicPr>
          <p:cNvPr id="166" name="Google Shape;166;p29"/>
          <p:cNvPicPr preferRelativeResize="0"/>
          <p:nvPr/>
        </p:nvPicPr>
        <p:blipFill>
          <a:blip r:embed="rId11">
            <a:alphaModFix/>
          </a:blip>
          <a:stretch>
            <a:fillRect/>
          </a:stretch>
        </p:blipFill>
        <p:spPr>
          <a:xfrm>
            <a:off x="5575684" y="4334256"/>
            <a:ext cx="471402" cy="685800"/>
          </a:xfrm>
          <a:prstGeom prst="rect">
            <a:avLst/>
          </a:prstGeom>
          <a:noFill/>
          <a:ln>
            <a:noFill/>
          </a:ln>
        </p:spPr>
      </p:pic>
      <p:pic>
        <p:nvPicPr>
          <p:cNvPr id="167" name="Google Shape;167;p29"/>
          <p:cNvPicPr preferRelativeResize="0"/>
          <p:nvPr/>
        </p:nvPicPr>
        <p:blipFill>
          <a:blip r:embed="rId12">
            <a:alphaModFix/>
          </a:blip>
          <a:stretch>
            <a:fillRect/>
          </a:stretch>
        </p:blipFill>
        <p:spPr>
          <a:xfrm>
            <a:off x="6877029" y="4471416"/>
            <a:ext cx="344859" cy="548640"/>
          </a:xfrm>
          <a:prstGeom prst="rect">
            <a:avLst/>
          </a:prstGeom>
          <a:noFill/>
          <a:ln>
            <a:noFill/>
          </a:ln>
        </p:spPr>
      </p:pic>
      <p:pic>
        <p:nvPicPr>
          <p:cNvPr id="168" name="Google Shape;168;p29"/>
          <p:cNvPicPr preferRelativeResize="0"/>
          <p:nvPr/>
        </p:nvPicPr>
        <p:blipFill>
          <a:blip r:embed="rId13">
            <a:alphaModFix/>
          </a:blip>
          <a:stretch>
            <a:fillRect/>
          </a:stretch>
        </p:blipFill>
        <p:spPr>
          <a:xfrm>
            <a:off x="6332760" y="3625178"/>
            <a:ext cx="431719" cy="457200"/>
          </a:xfrm>
          <a:prstGeom prst="rect">
            <a:avLst/>
          </a:prstGeom>
          <a:noFill/>
          <a:ln>
            <a:noFill/>
          </a:ln>
        </p:spPr>
      </p:pic>
      <p:pic>
        <p:nvPicPr>
          <p:cNvPr id="169" name="Google Shape;169;p29"/>
          <p:cNvPicPr preferRelativeResize="0"/>
          <p:nvPr/>
        </p:nvPicPr>
        <p:blipFill>
          <a:blip r:embed="rId14">
            <a:alphaModFix/>
          </a:blip>
          <a:stretch>
            <a:fillRect/>
          </a:stretch>
        </p:blipFill>
        <p:spPr>
          <a:xfrm>
            <a:off x="7296120" y="156314"/>
            <a:ext cx="388168" cy="411480"/>
          </a:xfrm>
          <a:prstGeom prst="rect">
            <a:avLst/>
          </a:prstGeom>
          <a:noFill/>
          <a:ln>
            <a:noFill/>
          </a:ln>
        </p:spPr>
      </p:pic>
      <p:pic>
        <p:nvPicPr>
          <p:cNvPr id="170" name="Google Shape;170;p29"/>
          <p:cNvPicPr preferRelativeResize="0"/>
          <p:nvPr/>
        </p:nvPicPr>
        <p:blipFill>
          <a:blip r:embed="rId15">
            <a:alphaModFix/>
          </a:blip>
          <a:stretch>
            <a:fillRect/>
          </a:stretch>
        </p:blipFill>
        <p:spPr>
          <a:xfrm>
            <a:off x="7910136" y="2291125"/>
            <a:ext cx="403250" cy="411480"/>
          </a:xfrm>
          <a:prstGeom prst="rect">
            <a:avLst/>
          </a:prstGeom>
          <a:noFill/>
          <a:ln>
            <a:noFill/>
          </a:ln>
        </p:spPr>
      </p:pic>
      <p:pic>
        <p:nvPicPr>
          <p:cNvPr id="171" name="Google Shape;171;p29"/>
          <p:cNvPicPr preferRelativeResize="0"/>
          <p:nvPr/>
        </p:nvPicPr>
        <p:blipFill>
          <a:blip r:embed="rId16">
            <a:alphaModFix/>
          </a:blip>
          <a:stretch>
            <a:fillRect/>
          </a:stretch>
        </p:blipFill>
        <p:spPr>
          <a:xfrm>
            <a:off x="5426174" y="1561859"/>
            <a:ext cx="411480" cy="442341"/>
          </a:xfrm>
          <a:prstGeom prst="rect">
            <a:avLst/>
          </a:prstGeom>
          <a:noFill/>
          <a:ln>
            <a:noFill/>
          </a:ln>
        </p:spPr>
      </p:pic>
      <p:pic>
        <p:nvPicPr>
          <p:cNvPr id="172" name="Google Shape;172;p29"/>
          <p:cNvPicPr preferRelativeResize="0"/>
          <p:nvPr/>
        </p:nvPicPr>
        <p:blipFill>
          <a:blip r:embed="rId17">
            <a:alphaModFix/>
          </a:blip>
          <a:stretch>
            <a:fillRect/>
          </a:stretch>
        </p:blipFill>
        <p:spPr>
          <a:xfrm>
            <a:off x="6620909" y="156314"/>
            <a:ext cx="427398" cy="411480"/>
          </a:xfrm>
          <a:prstGeom prst="rect">
            <a:avLst/>
          </a:prstGeom>
          <a:noFill/>
          <a:ln>
            <a:noFill/>
          </a:ln>
        </p:spPr>
      </p:pic>
      <p:pic>
        <p:nvPicPr>
          <p:cNvPr id="173" name="Google Shape;173;p29"/>
          <p:cNvPicPr preferRelativeResize="0"/>
          <p:nvPr/>
        </p:nvPicPr>
        <p:blipFill>
          <a:blip r:embed="rId18">
            <a:alphaModFix/>
          </a:blip>
          <a:stretch>
            <a:fillRect/>
          </a:stretch>
        </p:blipFill>
        <p:spPr>
          <a:xfrm>
            <a:off x="7409438" y="2268265"/>
            <a:ext cx="291640" cy="457200"/>
          </a:xfrm>
          <a:prstGeom prst="rect">
            <a:avLst/>
          </a:prstGeom>
          <a:noFill/>
          <a:ln>
            <a:noFill/>
          </a:ln>
        </p:spPr>
      </p:pic>
      <p:pic>
        <p:nvPicPr>
          <p:cNvPr id="174" name="Google Shape;174;p29"/>
          <p:cNvPicPr preferRelativeResize="0"/>
          <p:nvPr/>
        </p:nvPicPr>
        <p:blipFill>
          <a:blip r:embed="rId19">
            <a:alphaModFix/>
          </a:blip>
          <a:stretch>
            <a:fillRect/>
          </a:stretch>
        </p:blipFill>
        <p:spPr>
          <a:xfrm>
            <a:off x="4761583" y="1554430"/>
            <a:ext cx="459276" cy="457200"/>
          </a:xfrm>
          <a:prstGeom prst="rect">
            <a:avLst/>
          </a:prstGeom>
          <a:noFill/>
          <a:ln>
            <a:noFill/>
          </a:ln>
        </p:spPr>
      </p:pic>
      <p:pic>
        <p:nvPicPr>
          <p:cNvPr id="175" name="Google Shape;175;p29"/>
          <p:cNvPicPr preferRelativeResize="0"/>
          <p:nvPr/>
        </p:nvPicPr>
        <p:blipFill>
          <a:blip r:embed="rId20">
            <a:alphaModFix/>
          </a:blip>
          <a:stretch>
            <a:fillRect/>
          </a:stretch>
        </p:blipFill>
        <p:spPr>
          <a:xfrm>
            <a:off x="5666659" y="3670898"/>
            <a:ext cx="403250" cy="411480"/>
          </a:xfrm>
          <a:prstGeom prst="rect">
            <a:avLst/>
          </a:prstGeom>
          <a:noFill/>
          <a:ln>
            <a:noFill/>
          </a:ln>
        </p:spPr>
      </p:pic>
      <p:pic>
        <p:nvPicPr>
          <p:cNvPr id="176" name="Google Shape;176;p29"/>
          <p:cNvPicPr preferRelativeResize="0"/>
          <p:nvPr/>
        </p:nvPicPr>
        <p:blipFill>
          <a:blip r:embed="rId21">
            <a:alphaModFix/>
          </a:blip>
          <a:stretch>
            <a:fillRect/>
          </a:stretch>
        </p:blipFill>
        <p:spPr>
          <a:xfrm>
            <a:off x="4999645" y="3625178"/>
            <a:ext cx="404163" cy="457200"/>
          </a:xfrm>
          <a:prstGeom prst="rect">
            <a:avLst/>
          </a:prstGeom>
          <a:noFill/>
          <a:ln>
            <a:noFill/>
          </a:ln>
        </p:spPr>
      </p:pic>
      <p:pic>
        <p:nvPicPr>
          <p:cNvPr id="177" name="Google Shape;177;p29"/>
          <p:cNvPicPr preferRelativeResize="0"/>
          <p:nvPr/>
        </p:nvPicPr>
        <p:blipFill>
          <a:blip r:embed="rId22">
            <a:alphaModFix/>
          </a:blip>
          <a:stretch>
            <a:fillRect/>
          </a:stretch>
        </p:blipFill>
        <p:spPr>
          <a:xfrm>
            <a:off x="8573279" y="823827"/>
            <a:ext cx="403250" cy="411480"/>
          </a:xfrm>
          <a:prstGeom prst="rect">
            <a:avLst/>
          </a:prstGeom>
          <a:noFill/>
          <a:ln>
            <a:noFill/>
          </a:ln>
        </p:spPr>
      </p:pic>
      <p:pic>
        <p:nvPicPr>
          <p:cNvPr id="178" name="Google Shape;178;p29"/>
          <p:cNvPicPr preferRelativeResize="0"/>
          <p:nvPr/>
        </p:nvPicPr>
        <p:blipFill>
          <a:blip r:embed="rId23">
            <a:alphaModFix/>
          </a:blip>
          <a:stretch>
            <a:fillRect/>
          </a:stretch>
        </p:blipFill>
        <p:spPr>
          <a:xfrm>
            <a:off x="6052141" y="156314"/>
            <a:ext cx="320954" cy="411480"/>
          </a:xfrm>
          <a:prstGeom prst="rect">
            <a:avLst/>
          </a:prstGeom>
          <a:noFill/>
          <a:ln>
            <a:noFill/>
          </a:ln>
        </p:spPr>
      </p:pic>
      <p:pic>
        <p:nvPicPr>
          <p:cNvPr id="179" name="Google Shape;179;p29"/>
          <p:cNvPicPr preferRelativeResize="0"/>
          <p:nvPr/>
        </p:nvPicPr>
        <p:blipFill>
          <a:blip r:embed="rId24">
            <a:alphaModFix/>
          </a:blip>
          <a:stretch>
            <a:fillRect/>
          </a:stretch>
        </p:blipFill>
        <p:spPr>
          <a:xfrm>
            <a:off x="6727326" y="2268265"/>
            <a:ext cx="473054" cy="457200"/>
          </a:xfrm>
          <a:prstGeom prst="rect">
            <a:avLst/>
          </a:prstGeom>
          <a:noFill/>
          <a:ln>
            <a:noFill/>
          </a:ln>
        </p:spPr>
      </p:pic>
      <p:pic>
        <p:nvPicPr>
          <p:cNvPr id="180" name="Google Shape;180;p29"/>
          <p:cNvPicPr preferRelativeResize="0"/>
          <p:nvPr/>
        </p:nvPicPr>
        <p:blipFill>
          <a:blip r:embed="rId25">
            <a:alphaModFix/>
          </a:blip>
          <a:stretch>
            <a:fillRect/>
          </a:stretch>
        </p:blipFill>
        <p:spPr>
          <a:xfrm>
            <a:off x="8538285" y="2942793"/>
            <a:ext cx="479552" cy="365760"/>
          </a:xfrm>
          <a:prstGeom prst="rect">
            <a:avLst/>
          </a:prstGeom>
          <a:noFill/>
          <a:ln>
            <a:noFill/>
          </a:ln>
        </p:spPr>
      </p:pic>
      <p:pic>
        <p:nvPicPr>
          <p:cNvPr id="181" name="Google Shape;181;p29"/>
          <p:cNvPicPr preferRelativeResize="0"/>
          <p:nvPr/>
        </p:nvPicPr>
        <p:blipFill>
          <a:blip r:embed="rId26">
            <a:alphaModFix/>
          </a:blip>
          <a:stretch>
            <a:fillRect/>
          </a:stretch>
        </p:blipFill>
        <p:spPr>
          <a:xfrm>
            <a:off x="6065639" y="2291125"/>
            <a:ext cx="452628" cy="411480"/>
          </a:xfrm>
          <a:prstGeom prst="rect">
            <a:avLst/>
          </a:prstGeom>
          <a:noFill/>
          <a:ln>
            <a:noFill/>
          </a:ln>
        </p:spPr>
      </p:pic>
      <p:pic>
        <p:nvPicPr>
          <p:cNvPr id="182" name="Google Shape;182;p29"/>
          <p:cNvPicPr preferRelativeResize="0"/>
          <p:nvPr/>
        </p:nvPicPr>
        <p:blipFill>
          <a:blip r:embed="rId27">
            <a:alphaModFix/>
          </a:blip>
          <a:stretch>
            <a:fillRect/>
          </a:stretch>
        </p:blipFill>
        <p:spPr>
          <a:xfrm>
            <a:off x="7962442" y="800967"/>
            <a:ext cx="399570" cy="457200"/>
          </a:xfrm>
          <a:prstGeom prst="rect">
            <a:avLst/>
          </a:prstGeom>
          <a:noFill/>
          <a:ln>
            <a:noFill/>
          </a:ln>
        </p:spPr>
      </p:pic>
      <p:pic>
        <p:nvPicPr>
          <p:cNvPr id="183" name="Google Shape;183;p29"/>
          <p:cNvPicPr preferRelativeResize="0"/>
          <p:nvPr/>
        </p:nvPicPr>
        <p:blipFill>
          <a:blip r:embed="rId28">
            <a:alphaModFix/>
          </a:blip>
          <a:stretch>
            <a:fillRect/>
          </a:stretch>
        </p:blipFill>
        <p:spPr>
          <a:xfrm>
            <a:off x="5436907" y="133454"/>
            <a:ext cx="367421" cy="457200"/>
          </a:xfrm>
          <a:prstGeom prst="rect">
            <a:avLst/>
          </a:prstGeom>
          <a:noFill/>
          <a:ln>
            <a:noFill/>
          </a:ln>
        </p:spPr>
      </p:pic>
      <p:pic>
        <p:nvPicPr>
          <p:cNvPr id="184" name="Google Shape;184;p29"/>
          <p:cNvPicPr preferRelativeResize="0"/>
          <p:nvPr/>
        </p:nvPicPr>
        <p:blipFill>
          <a:blip r:embed="rId29">
            <a:alphaModFix/>
          </a:blip>
          <a:stretch>
            <a:fillRect/>
          </a:stretch>
        </p:blipFill>
        <p:spPr>
          <a:xfrm>
            <a:off x="7315007" y="823827"/>
            <a:ext cx="436169" cy="411480"/>
          </a:xfrm>
          <a:prstGeom prst="rect">
            <a:avLst/>
          </a:prstGeom>
          <a:noFill/>
          <a:ln>
            <a:noFill/>
          </a:ln>
        </p:spPr>
      </p:pic>
      <p:pic>
        <p:nvPicPr>
          <p:cNvPr id="185" name="Google Shape;185;p29"/>
          <p:cNvPicPr preferRelativeResize="0"/>
          <p:nvPr/>
        </p:nvPicPr>
        <p:blipFill>
          <a:blip r:embed="rId30">
            <a:alphaModFix/>
          </a:blip>
          <a:stretch>
            <a:fillRect/>
          </a:stretch>
        </p:blipFill>
        <p:spPr>
          <a:xfrm>
            <a:off x="4802302" y="156314"/>
            <a:ext cx="386791" cy="411480"/>
          </a:xfrm>
          <a:prstGeom prst="rect">
            <a:avLst/>
          </a:prstGeom>
          <a:noFill/>
          <a:ln>
            <a:noFill/>
          </a:ln>
        </p:spPr>
      </p:pic>
      <p:pic>
        <p:nvPicPr>
          <p:cNvPr id="186" name="Google Shape;186;p29"/>
          <p:cNvPicPr preferRelativeResize="0"/>
          <p:nvPr/>
        </p:nvPicPr>
        <p:blipFill>
          <a:blip r:embed="rId31">
            <a:alphaModFix/>
          </a:blip>
          <a:stretch>
            <a:fillRect/>
          </a:stretch>
        </p:blipFill>
        <p:spPr>
          <a:xfrm>
            <a:off x="7880974" y="2897073"/>
            <a:ext cx="447794" cy="457200"/>
          </a:xfrm>
          <a:prstGeom prst="rect">
            <a:avLst/>
          </a:prstGeom>
          <a:noFill/>
          <a:ln>
            <a:noFill/>
          </a:ln>
        </p:spPr>
      </p:pic>
      <p:pic>
        <p:nvPicPr>
          <p:cNvPr id="187" name="Google Shape;187;p29"/>
          <p:cNvPicPr preferRelativeResize="0"/>
          <p:nvPr/>
        </p:nvPicPr>
        <p:blipFill>
          <a:blip r:embed="rId32">
            <a:alphaModFix/>
          </a:blip>
          <a:stretch>
            <a:fillRect/>
          </a:stretch>
        </p:blipFill>
        <p:spPr>
          <a:xfrm>
            <a:off x="4796423" y="4334256"/>
            <a:ext cx="615919" cy="685800"/>
          </a:xfrm>
          <a:prstGeom prst="rect">
            <a:avLst/>
          </a:prstGeom>
          <a:noFill/>
          <a:ln>
            <a:noFill/>
          </a:ln>
        </p:spPr>
      </p:pic>
      <p:pic>
        <p:nvPicPr>
          <p:cNvPr id="188" name="Google Shape;188;p29"/>
          <p:cNvPicPr preferRelativeResize="0"/>
          <p:nvPr/>
        </p:nvPicPr>
        <p:blipFill>
          <a:blip r:embed="rId33">
            <a:alphaModFix/>
          </a:blip>
          <a:stretch>
            <a:fillRect/>
          </a:stretch>
        </p:blipFill>
        <p:spPr>
          <a:xfrm>
            <a:off x="6737981" y="830785"/>
            <a:ext cx="365760" cy="397565"/>
          </a:xfrm>
          <a:prstGeom prst="rect">
            <a:avLst/>
          </a:prstGeom>
          <a:noFill/>
          <a:ln>
            <a:noFill/>
          </a:ln>
        </p:spPr>
      </p:pic>
      <p:pic>
        <p:nvPicPr>
          <p:cNvPr id="189" name="Google Shape;189;p29"/>
          <p:cNvPicPr preferRelativeResize="0"/>
          <p:nvPr/>
        </p:nvPicPr>
        <p:blipFill>
          <a:blip r:embed="rId34">
            <a:alphaModFix/>
          </a:blip>
          <a:stretch>
            <a:fillRect/>
          </a:stretch>
        </p:blipFill>
        <p:spPr>
          <a:xfrm>
            <a:off x="4773744" y="2276609"/>
            <a:ext cx="429768" cy="440512"/>
          </a:xfrm>
          <a:prstGeom prst="rect">
            <a:avLst/>
          </a:prstGeom>
          <a:noFill/>
          <a:ln>
            <a:noFill/>
          </a:ln>
        </p:spPr>
      </p:pic>
      <p:pic>
        <p:nvPicPr>
          <p:cNvPr id="190" name="Google Shape;190;p29"/>
          <p:cNvPicPr preferRelativeResize="0"/>
          <p:nvPr/>
        </p:nvPicPr>
        <p:blipFill>
          <a:blip r:embed="rId35">
            <a:alphaModFix/>
          </a:blip>
          <a:stretch>
            <a:fillRect/>
          </a:stretch>
        </p:blipFill>
        <p:spPr>
          <a:xfrm>
            <a:off x="7274184" y="2897073"/>
            <a:ext cx="397274" cy="457200"/>
          </a:xfrm>
          <a:prstGeom prst="rect">
            <a:avLst/>
          </a:prstGeom>
          <a:noFill/>
          <a:ln>
            <a:noFill/>
          </a:ln>
        </p:spPr>
      </p:pic>
      <p:pic>
        <p:nvPicPr>
          <p:cNvPr id="191" name="Google Shape;191;p29"/>
          <p:cNvPicPr preferRelativeResize="0"/>
          <p:nvPr/>
        </p:nvPicPr>
        <p:blipFill>
          <a:blip r:embed="rId36">
            <a:alphaModFix/>
          </a:blip>
          <a:stretch>
            <a:fillRect/>
          </a:stretch>
        </p:blipFill>
        <p:spPr>
          <a:xfrm>
            <a:off x="7027331" y="3625178"/>
            <a:ext cx="420238" cy="457200"/>
          </a:xfrm>
          <a:prstGeom prst="rect">
            <a:avLst/>
          </a:prstGeom>
          <a:noFill/>
          <a:ln>
            <a:noFill/>
          </a:ln>
        </p:spPr>
      </p:pic>
      <p:pic>
        <p:nvPicPr>
          <p:cNvPr id="192" name="Google Shape;192;p29"/>
          <p:cNvPicPr preferRelativeResize="0"/>
          <p:nvPr/>
        </p:nvPicPr>
        <p:blipFill>
          <a:blip r:embed="rId37">
            <a:alphaModFix/>
          </a:blip>
          <a:stretch>
            <a:fillRect/>
          </a:stretch>
        </p:blipFill>
        <p:spPr>
          <a:xfrm>
            <a:off x="4747463" y="2919933"/>
            <a:ext cx="484925" cy="411480"/>
          </a:xfrm>
          <a:prstGeom prst="rect">
            <a:avLst/>
          </a:prstGeom>
          <a:noFill/>
          <a:ln>
            <a:noFill/>
          </a:ln>
        </p:spPr>
      </p:pic>
      <p:pic>
        <p:nvPicPr>
          <p:cNvPr id="193" name="Google Shape;193;p29"/>
          <p:cNvPicPr preferRelativeResize="0"/>
          <p:nvPr/>
        </p:nvPicPr>
        <p:blipFill>
          <a:blip r:embed="rId38">
            <a:alphaModFix/>
          </a:blip>
          <a:stretch>
            <a:fillRect/>
          </a:stretch>
        </p:blipFill>
        <p:spPr>
          <a:xfrm>
            <a:off x="7932102" y="133454"/>
            <a:ext cx="404163" cy="457200"/>
          </a:xfrm>
          <a:prstGeom prst="rect">
            <a:avLst/>
          </a:prstGeom>
          <a:noFill/>
          <a:ln>
            <a:noFill/>
          </a:ln>
        </p:spPr>
      </p:pic>
      <p:pic>
        <p:nvPicPr>
          <p:cNvPr id="194" name="Google Shape;194;p29"/>
          <p:cNvPicPr preferRelativeResize="0"/>
          <p:nvPr/>
        </p:nvPicPr>
        <p:blipFill>
          <a:blip r:embed="rId39">
            <a:alphaModFix/>
          </a:blip>
          <a:stretch>
            <a:fillRect/>
          </a:stretch>
        </p:blipFill>
        <p:spPr>
          <a:xfrm>
            <a:off x="6069514" y="813907"/>
            <a:ext cx="457200" cy="431321"/>
          </a:xfrm>
          <a:prstGeom prst="rect">
            <a:avLst/>
          </a:prstGeom>
          <a:noFill/>
          <a:ln>
            <a:noFill/>
          </a:ln>
        </p:spPr>
      </p:pic>
      <p:pic>
        <p:nvPicPr>
          <p:cNvPr id="195" name="Google Shape;195;p29"/>
          <p:cNvPicPr preferRelativeResize="0"/>
          <p:nvPr/>
        </p:nvPicPr>
        <p:blipFill>
          <a:blip r:embed="rId40">
            <a:alphaModFix/>
          </a:blip>
          <a:stretch>
            <a:fillRect/>
          </a:stretch>
        </p:blipFill>
        <p:spPr>
          <a:xfrm>
            <a:off x="6720211" y="2897073"/>
            <a:ext cx="344457" cy="457200"/>
          </a:xfrm>
          <a:prstGeom prst="rect">
            <a:avLst/>
          </a:prstGeom>
          <a:noFill/>
          <a:ln>
            <a:noFill/>
          </a:ln>
        </p:spPr>
      </p:pic>
      <p:pic>
        <p:nvPicPr>
          <p:cNvPr id="196" name="Google Shape;196;p29"/>
          <p:cNvPicPr preferRelativeResize="0"/>
          <p:nvPr/>
        </p:nvPicPr>
        <p:blipFill>
          <a:blip r:embed="rId41">
            <a:alphaModFix/>
          </a:blip>
          <a:stretch>
            <a:fillRect/>
          </a:stretch>
        </p:blipFill>
        <p:spPr>
          <a:xfrm>
            <a:off x="8554525" y="1554430"/>
            <a:ext cx="445498" cy="457200"/>
          </a:xfrm>
          <a:prstGeom prst="rect">
            <a:avLst/>
          </a:prstGeom>
          <a:noFill/>
          <a:ln>
            <a:noFill/>
          </a:ln>
        </p:spPr>
      </p:pic>
      <p:pic>
        <p:nvPicPr>
          <p:cNvPr id="197" name="Google Shape;197;p29"/>
          <p:cNvPicPr preferRelativeResize="0"/>
          <p:nvPr/>
        </p:nvPicPr>
        <p:blipFill>
          <a:blip r:embed="rId42">
            <a:alphaModFix/>
          </a:blip>
          <a:stretch>
            <a:fillRect/>
          </a:stretch>
        </p:blipFill>
        <p:spPr>
          <a:xfrm>
            <a:off x="8354469" y="3625178"/>
            <a:ext cx="362828" cy="457200"/>
          </a:xfrm>
          <a:prstGeom prst="rect">
            <a:avLst/>
          </a:prstGeom>
          <a:noFill/>
          <a:ln>
            <a:noFill/>
          </a:ln>
        </p:spPr>
      </p:pic>
      <p:pic>
        <p:nvPicPr>
          <p:cNvPr id="198" name="Google Shape;198;p29"/>
          <p:cNvPicPr preferRelativeResize="0"/>
          <p:nvPr/>
        </p:nvPicPr>
        <p:blipFill>
          <a:blip r:embed="rId43">
            <a:alphaModFix/>
          </a:blip>
          <a:stretch>
            <a:fillRect/>
          </a:stretch>
        </p:blipFill>
        <p:spPr>
          <a:xfrm>
            <a:off x="7275864" y="1554430"/>
            <a:ext cx="434016" cy="457200"/>
          </a:xfrm>
          <a:prstGeom prst="rect">
            <a:avLst/>
          </a:prstGeom>
          <a:noFill/>
          <a:ln>
            <a:noFill/>
          </a:ln>
        </p:spPr>
      </p:pic>
      <p:pic>
        <p:nvPicPr>
          <p:cNvPr id="199" name="Google Shape;199;p29"/>
          <p:cNvPicPr preferRelativeResize="0"/>
          <p:nvPr/>
        </p:nvPicPr>
        <p:blipFill>
          <a:blip r:embed="rId44">
            <a:alphaModFix/>
          </a:blip>
          <a:stretch>
            <a:fillRect/>
          </a:stretch>
        </p:blipFill>
        <p:spPr>
          <a:xfrm>
            <a:off x="5441905" y="2897073"/>
            <a:ext cx="447794" cy="457200"/>
          </a:xfrm>
          <a:prstGeom prst="rect">
            <a:avLst/>
          </a:prstGeom>
          <a:noFill/>
          <a:ln>
            <a:noFill/>
          </a:ln>
        </p:spPr>
      </p:pic>
      <p:pic>
        <p:nvPicPr>
          <p:cNvPr id="200" name="Google Shape;200;p29"/>
          <p:cNvPicPr preferRelativeResize="0"/>
          <p:nvPr/>
        </p:nvPicPr>
        <p:blipFill>
          <a:blip r:embed="rId45">
            <a:alphaModFix/>
          </a:blip>
          <a:stretch>
            <a:fillRect/>
          </a:stretch>
        </p:blipFill>
        <p:spPr>
          <a:xfrm>
            <a:off x="4797101" y="800967"/>
            <a:ext cx="392681" cy="457200"/>
          </a:xfrm>
          <a:prstGeom prst="rect">
            <a:avLst/>
          </a:prstGeom>
          <a:noFill/>
          <a:ln>
            <a:noFill/>
          </a:ln>
        </p:spPr>
      </p:pic>
      <p:pic>
        <p:nvPicPr>
          <p:cNvPr id="201" name="Google Shape;201;p29"/>
          <p:cNvPicPr preferRelativeResize="0"/>
          <p:nvPr/>
        </p:nvPicPr>
        <p:blipFill>
          <a:blip r:embed="rId46">
            <a:alphaModFix/>
          </a:blip>
          <a:stretch>
            <a:fillRect/>
          </a:stretch>
        </p:blipFill>
        <p:spPr>
          <a:xfrm>
            <a:off x="5412570" y="2268265"/>
            <a:ext cx="444012" cy="457200"/>
          </a:xfrm>
          <a:prstGeom prst="rect">
            <a:avLst/>
          </a:prstGeom>
          <a:noFill/>
          <a:ln>
            <a:noFill/>
          </a:ln>
        </p:spPr>
      </p:pic>
      <p:pic>
        <p:nvPicPr>
          <p:cNvPr id="202" name="Google Shape;202;p29"/>
          <p:cNvPicPr preferRelativeResize="0"/>
          <p:nvPr/>
        </p:nvPicPr>
        <p:blipFill>
          <a:blip r:embed="rId47">
            <a:alphaModFix/>
          </a:blip>
          <a:stretch>
            <a:fillRect/>
          </a:stretch>
        </p:blipFill>
        <p:spPr>
          <a:xfrm>
            <a:off x="6042968" y="1577290"/>
            <a:ext cx="399610" cy="411480"/>
          </a:xfrm>
          <a:prstGeom prst="rect">
            <a:avLst/>
          </a:prstGeom>
          <a:noFill/>
          <a:ln>
            <a:noFill/>
          </a:ln>
        </p:spPr>
      </p:pic>
      <p:pic>
        <p:nvPicPr>
          <p:cNvPr id="203" name="Google Shape;203;p29"/>
          <p:cNvPicPr preferRelativeResize="0"/>
          <p:nvPr/>
        </p:nvPicPr>
        <p:blipFill>
          <a:blip r:embed="rId48">
            <a:alphaModFix/>
          </a:blip>
          <a:stretch>
            <a:fillRect/>
          </a:stretch>
        </p:blipFill>
        <p:spPr>
          <a:xfrm>
            <a:off x="6210428" y="4392300"/>
            <a:ext cx="503259" cy="640080"/>
          </a:xfrm>
          <a:prstGeom prst="rect">
            <a:avLst/>
          </a:prstGeom>
          <a:noFill/>
          <a:ln>
            <a:noFill/>
          </a:ln>
        </p:spPr>
      </p:pic>
      <p:sp>
        <p:nvSpPr>
          <p:cNvPr id="204" name="Google Shape;204;p29"/>
          <p:cNvSpPr txBox="1"/>
          <p:nvPr/>
        </p:nvSpPr>
        <p:spPr>
          <a:xfrm>
            <a:off x="457200" y="1701875"/>
            <a:ext cx="3000000" cy="3000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the </a:t>
            </a:r>
            <a:r>
              <a:rPr lang="en" sz="1800" u="sng">
                <a:solidFill>
                  <a:srgbClr val="046B99"/>
                </a:solidFill>
                <a:latin typeface="Helvetica Neue"/>
                <a:ea typeface="Helvetica Neue"/>
                <a:cs typeface="Helvetica Neue"/>
                <a:sym typeface="Helvetica Neue"/>
                <a:hlinkClick r:id="rId49">
                  <a:extLst>
                    <a:ext uri="{A12FA001-AC4F-418D-AE19-62706E023703}">
                      <ahyp:hlinkClr val="tx"/>
                    </a:ext>
                  </a:extLst>
                </a:hlinkClick>
              </a:rPr>
              <a:t>Icon Starter</a:t>
            </a:r>
            <a:r>
              <a:rPr lang="en" sz="1800">
                <a:solidFill>
                  <a:srgbClr val="1C304A"/>
                </a:solidFill>
                <a:latin typeface="Helvetica Neue"/>
                <a:ea typeface="Helvetica Neue"/>
                <a:cs typeface="Helvetica Neue"/>
                <a:sym typeface="Helvetica Neue"/>
              </a:rPr>
              <a:t> for all the top requested icons and different colors</a:t>
            </a:r>
            <a:endParaRPr sz="1800">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a:t>
            </a:r>
            <a:r>
              <a:rPr lang="en" sz="1800" u="sng">
                <a:solidFill>
                  <a:srgbClr val="046B99"/>
                </a:solidFill>
                <a:latin typeface="Helvetica Neue"/>
                <a:ea typeface="Helvetica Neue"/>
                <a:cs typeface="Helvetica Neue"/>
                <a:sym typeface="Helvetica Neue"/>
                <a:hlinkClick r:id="rId50">
                  <a:extLst>
                    <a:ext uri="{A12FA001-AC4F-418D-AE19-62706E023703}">
                      <ahyp:hlinkClr val="tx"/>
                    </a:ext>
                  </a:extLst>
                </a:hlinkClick>
              </a:rPr>
              <a:t>brand.18f.gov/icons/</a:t>
            </a:r>
            <a:r>
              <a:rPr lang="en" sz="1800">
                <a:solidFill>
                  <a:srgbClr val="046B99"/>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to view and download the full set</a:t>
            </a:r>
            <a:endParaRPr sz="1800">
              <a:solidFill>
                <a:srgbClr val="1C304A"/>
              </a:solidFill>
              <a:latin typeface="Helvetica Neue"/>
              <a:ea typeface="Helvetica Neue"/>
              <a:cs typeface="Helvetica Neue"/>
              <a:sym typeface="Helvetica Neue"/>
            </a:endParaRPr>
          </a:p>
        </p:txBody>
      </p:sp>
      <p:sp>
        <p:nvSpPr>
          <p:cNvPr id="205" name="Google Shape;205;p29"/>
          <p:cNvSpPr txBox="1"/>
          <p:nvPr/>
        </p:nvSpPr>
        <p:spPr>
          <a:xfrm>
            <a:off x="457198" y="640080"/>
            <a:ext cx="37308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600">
                <a:solidFill>
                  <a:srgbClr val="1C304A"/>
                </a:solidFill>
                <a:latin typeface="Helvetica Neue"/>
                <a:ea typeface="Helvetica Neue"/>
                <a:cs typeface="Helvetica Neue"/>
                <a:sym typeface="Helvetica Neue"/>
              </a:rPr>
              <a:t>Icons for presentations</a:t>
            </a:r>
            <a:endParaRPr b="1" sz="2600">
              <a:solidFill>
                <a:srgbClr val="1C304A"/>
              </a:solidFill>
              <a:latin typeface="Helvetica Neue"/>
              <a:ea typeface="Helvetica Neue"/>
              <a:cs typeface="Helvetica Neue"/>
              <a:sym typeface="Helvetica Neue"/>
            </a:endParaRPr>
          </a:p>
        </p:txBody>
      </p:sp>
      <p:sp>
        <p:nvSpPr>
          <p:cNvPr id="206" name="Google Shape;206;p29"/>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1">
  <p:cSld name="SECTION_TITLE_AND_DESCRIPTION_1_2_1_1_1">
    <p:spTree>
      <p:nvGrpSpPr>
        <p:cNvPr id="207" name="Shape 207"/>
        <p:cNvGrpSpPr/>
        <p:nvPr/>
      </p:nvGrpSpPr>
      <p:grpSpPr>
        <a:xfrm>
          <a:off x="0" y="0"/>
          <a:ext cx="0" cy="0"/>
          <a:chOff x="0" y="0"/>
          <a:chExt cx="0" cy="0"/>
        </a:xfrm>
      </p:grpSpPr>
      <p:sp>
        <p:nvSpPr>
          <p:cNvPr id="208" name="Google Shape;208;p30"/>
          <p:cNvSpPr/>
          <p:nvPr/>
        </p:nvSpPr>
        <p:spPr>
          <a:xfrm>
            <a:off x="45720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9" name="Google Shape;209;p30"/>
          <p:cNvSpPr txBox="1"/>
          <p:nvPr/>
        </p:nvSpPr>
        <p:spPr>
          <a:xfrm>
            <a:off x="457198" y="640080"/>
            <a:ext cx="37308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600">
              <a:solidFill>
                <a:srgbClr val="1C304A"/>
              </a:solidFill>
              <a:latin typeface="Helvetica Neue"/>
              <a:ea typeface="Helvetica Neue"/>
              <a:cs typeface="Helvetica Neue"/>
              <a:sym typeface="Helvetica Neue"/>
            </a:endParaRPr>
          </a:p>
        </p:txBody>
      </p:sp>
      <p:sp>
        <p:nvSpPr>
          <p:cNvPr id="210" name="Google Shape;210;p30"/>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txBox="1"/>
          <p:nvPr>
            <p:ph type="title"/>
          </p:nvPr>
        </p:nvSpPr>
        <p:spPr>
          <a:xfrm>
            <a:off x="452825" y="635475"/>
            <a:ext cx="3745200" cy="841200"/>
          </a:xfrm>
          <a:prstGeom prst="rect">
            <a:avLst/>
          </a:prstGeom>
        </p:spPr>
        <p:txBody>
          <a:bodyPr anchorCtr="0" anchor="t" bIns="0" lIns="0" spcFirstLastPara="1" rIns="0" wrap="square" tIns="0">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2" name="Google Shape;212;p30"/>
          <p:cNvSpPr txBox="1"/>
          <p:nvPr>
            <p:ph idx="1" type="body"/>
          </p:nvPr>
        </p:nvSpPr>
        <p:spPr>
          <a:xfrm>
            <a:off x="457200" y="1691640"/>
            <a:ext cx="3673500" cy="31272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right">
  <p:cSld name="CUSTOM_6_1">
    <p:bg>
      <p:bgPr>
        <a:solidFill>
          <a:srgbClr val="FFFFFF"/>
        </a:solid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457948" y="1216152"/>
            <a:ext cx="7470600" cy="3213300"/>
          </a:xfrm>
          <a:prstGeom prst="rect">
            <a:avLst/>
          </a:prstGeom>
        </p:spPr>
        <p:txBody>
          <a:bodyPr anchorCtr="0" anchor="t" bIns="0" lIns="0" spcFirstLastPara="1" rIns="0" wrap="square" tIns="0">
            <a:noAutofit/>
          </a:bodyPr>
          <a:lstStyle>
            <a:lvl1pPr indent="-342900" lvl="0" marL="457200" rtl="0">
              <a:spcBef>
                <a:spcPts val="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1pPr>
            <a:lvl2pPr indent="-342900" lvl="1" marL="9144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2pPr>
            <a:lvl3pPr indent="-342900" lvl="2" marL="13716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3pPr>
            <a:lvl4pPr indent="-342900" lvl="3" marL="18288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4pPr>
            <a:lvl5pPr indent="-342900" lvl="4" marL="22860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5pPr>
            <a:lvl6pPr indent="-342900" lvl="5" marL="27432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6pPr>
            <a:lvl7pPr indent="-342900" lvl="6" marL="32004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7pPr>
            <a:lvl8pPr indent="-342900" lvl="7" marL="36576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8pPr>
            <a:lvl9pPr indent="-342900" lvl="8" marL="4114800" rtl="0">
              <a:spcBef>
                <a:spcPts val="1600"/>
              </a:spcBef>
              <a:spcAft>
                <a:spcPts val="1600"/>
              </a:spcAft>
              <a:buClr>
                <a:srgbClr val="1C304A"/>
              </a:buClr>
              <a:buSzPts val="1800"/>
              <a:buFont typeface="Helvetica Neue"/>
              <a:buAutoNum type="romanLcPeriod"/>
              <a:defRPr b="1" sz="1800">
                <a:solidFill>
                  <a:srgbClr val="1C304A"/>
                </a:solidFill>
                <a:latin typeface="Helvetica Neue"/>
                <a:ea typeface="Helvetica Neue"/>
                <a:cs typeface="Helvetica Neue"/>
                <a:sym typeface="Helvetica Neue"/>
              </a:defRPr>
            </a:lvl9pPr>
          </a:lstStyle>
          <a:p/>
        </p:txBody>
      </p:sp>
      <p:sp>
        <p:nvSpPr>
          <p:cNvPr id="18" name="Google Shape;18;p4"/>
          <p:cNvSpPr txBox="1"/>
          <p:nvPr>
            <p:ph type="title"/>
          </p:nvPr>
        </p:nvSpPr>
        <p:spPr>
          <a:xfrm>
            <a:off x="457200" y="640080"/>
            <a:ext cx="7470600" cy="4938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1C304A"/>
                </a:solidFill>
              </a:defRPr>
            </a:lvl1pPr>
            <a:lvl2pPr lvl="1" rtl="0">
              <a:spcBef>
                <a:spcPts val="0"/>
              </a:spcBef>
              <a:spcAft>
                <a:spcPts val="0"/>
              </a:spcAft>
              <a:buNone/>
              <a:defRPr>
                <a:solidFill>
                  <a:srgbClr val="046B99"/>
                </a:solidFill>
              </a:defRPr>
            </a:lvl2pPr>
            <a:lvl3pPr lvl="2" rtl="0">
              <a:spcBef>
                <a:spcPts val="0"/>
              </a:spcBef>
              <a:spcAft>
                <a:spcPts val="0"/>
              </a:spcAft>
              <a:buNone/>
              <a:defRPr>
                <a:solidFill>
                  <a:srgbClr val="046B99"/>
                </a:solidFill>
              </a:defRPr>
            </a:lvl3pPr>
            <a:lvl4pPr lvl="3" rtl="0">
              <a:spcBef>
                <a:spcPts val="0"/>
              </a:spcBef>
              <a:spcAft>
                <a:spcPts val="0"/>
              </a:spcAft>
              <a:buNone/>
              <a:defRPr>
                <a:solidFill>
                  <a:srgbClr val="046B99"/>
                </a:solidFill>
              </a:defRPr>
            </a:lvl4pPr>
            <a:lvl5pPr lvl="4" rtl="0">
              <a:spcBef>
                <a:spcPts val="0"/>
              </a:spcBef>
              <a:spcAft>
                <a:spcPts val="0"/>
              </a:spcAft>
              <a:buNone/>
              <a:defRPr>
                <a:solidFill>
                  <a:srgbClr val="046B99"/>
                </a:solidFill>
              </a:defRPr>
            </a:lvl5pPr>
            <a:lvl6pPr lvl="5" rtl="0">
              <a:spcBef>
                <a:spcPts val="0"/>
              </a:spcBef>
              <a:spcAft>
                <a:spcPts val="0"/>
              </a:spcAft>
              <a:buNone/>
              <a:defRPr>
                <a:solidFill>
                  <a:srgbClr val="046B99"/>
                </a:solidFill>
              </a:defRPr>
            </a:lvl6pPr>
            <a:lvl7pPr lvl="6" rtl="0">
              <a:spcBef>
                <a:spcPts val="0"/>
              </a:spcBef>
              <a:spcAft>
                <a:spcPts val="0"/>
              </a:spcAft>
              <a:buNone/>
              <a:defRPr>
                <a:solidFill>
                  <a:srgbClr val="046B99"/>
                </a:solidFill>
              </a:defRPr>
            </a:lvl7pPr>
            <a:lvl8pPr lvl="7" rtl="0">
              <a:spcBef>
                <a:spcPts val="0"/>
              </a:spcBef>
              <a:spcAft>
                <a:spcPts val="0"/>
              </a:spcAft>
              <a:buNone/>
              <a:defRPr>
                <a:solidFill>
                  <a:srgbClr val="046B99"/>
                </a:solidFill>
              </a:defRPr>
            </a:lvl8pPr>
            <a:lvl9pPr lvl="8" rtl="0">
              <a:spcBef>
                <a:spcPts val="0"/>
              </a:spcBef>
              <a:spcAft>
                <a:spcPts val="0"/>
              </a:spcAft>
              <a:buNone/>
              <a:defRPr>
                <a:solidFill>
                  <a:srgbClr val="046B99"/>
                </a:solidFill>
              </a:defRPr>
            </a:lvl9pPr>
          </a:lstStyle>
          <a:p/>
        </p:txBody>
      </p:sp>
      <p:sp>
        <p:nvSpPr>
          <p:cNvPr id="19" name="Google Shape;19;p4"/>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40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213" name="Shape 213"/>
        <p:cNvGrpSpPr/>
        <p:nvPr/>
      </p:nvGrpSpPr>
      <p:grpSpPr>
        <a:xfrm>
          <a:off x="0" y="0"/>
          <a:ext cx="0" cy="0"/>
          <a:chOff x="0" y="0"/>
          <a:chExt cx="0" cy="0"/>
        </a:xfrm>
      </p:grpSpPr>
      <p:sp>
        <p:nvSpPr>
          <p:cNvPr id="214" name="Google Shape;214;p31"/>
          <p:cNvSpPr txBox="1"/>
          <p:nvPr>
            <p:ph type="title"/>
          </p:nvPr>
        </p:nvSpPr>
        <p:spPr>
          <a:xfrm>
            <a:off x="457198" y="640080"/>
            <a:ext cx="7470600" cy="4938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31"/>
          <p:cNvSpPr txBox="1"/>
          <p:nvPr>
            <p:ph idx="1" type="body"/>
          </p:nvPr>
        </p:nvSpPr>
        <p:spPr>
          <a:xfrm>
            <a:off x="457198" y="1709928"/>
            <a:ext cx="3621000" cy="2633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6" name="Google Shape;216;p31"/>
          <p:cNvSpPr txBox="1"/>
          <p:nvPr>
            <p:ph idx="2" type="body"/>
          </p:nvPr>
        </p:nvSpPr>
        <p:spPr>
          <a:xfrm>
            <a:off x="4389118" y="1709928"/>
            <a:ext cx="3621000" cy="2633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7" name="Google Shape;217;p31"/>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yout">
  <p:cSld name="CUSTOM_7">
    <p:bg>
      <p:bgPr>
        <a:solidFill>
          <a:srgbClr val="1C304A"/>
        </a:solidFill>
      </p:bgPr>
    </p:bg>
    <p:spTree>
      <p:nvGrpSpPr>
        <p:cNvPr id="218" name="Shape 218"/>
        <p:cNvGrpSpPr/>
        <p:nvPr/>
      </p:nvGrpSpPr>
      <p:grpSpPr>
        <a:xfrm>
          <a:off x="0" y="0"/>
          <a:ext cx="0" cy="0"/>
          <a:chOff x="0" y="0"/>
          <a:chExt cx="0" cy="0"/>
        </a:xfrm>
      </p:grpSpPr>
      <p:cxnSp>
        <p:nvCxnSpPr>
          <p:cNvPr id="219" name="Google Shape;219;p32"/>
          <p:cNvCxnSpPr/>
          <p:nvPr/>
        </p:nvCxnSpPr>
        <p:spPr>
          <a:xfrm>
            <a:off x="442640" y="636182"/>
            <a:ext cx="8219100" cy="7800"/>
          </a:xfrm>
          <a:prstGeom prst="straightConnector1">
            <a:avLst/>
          </a:prstGeom>
          <a:noFill/>
          <a:ln cap="flat" cmpd="sng" w="19050">
            <a:solidFill>
              <a:srgbClr val="00CFFF"/>
            </a:solidFill>
            <a:prstDash val="solid"/>
            <a:round/>
            <a:headEnd len="med" w="med" type="none"/>
            <a:tailEnd len="med" w="med" type="none"/>
          </a:ln>
        </p:spPr>
      </p:cxnSp>
      <p:sp>
        <p:nvSpPr>
          <p:cNvPr id="220" name="Google Shape;220;p32"/>
          <p:cNvSpPr/>
          <p:nvPr/>
        </p:nvSpPr>
        <p:spPr>
          <a:xfrm>
            <a:off x="3991165" y="271407"/>
            <a:ext cx="625800" cy="62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txBox="1"/>
          <p:nvPr/>
        </p:nvSpPr>
        <p:spPr>
          <a:xfrm>
            <a:off x="3988968" y="74507"/>
            <a:ext cx="82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400">
                <a:solidFill>
                  <a:srgbClr val="00CFFF"/>
                </a:solidFill>
                <a:latin typeface="Helvetica Neue"/>
                <a:ea typeface="Helvetica Neue"/>
                <a:cs typeface="Helvetica Neue"/>
                <a:sym typeface="Helvetica Neue"/>
              </a:rPr>
              <a:t>“</a:t>
            </a:r>
            <a:endParaRPr sz="8400">
              <a:solidFill>
                <a:srgbClr val="00CFFF"/>
              </a:solidFill>
              <a:latin typeface="Helvetica Neue"/>
              <a:ea typeface="Helvetica Neue"/>
              <a:cs typeface="Helvetica Neue"/>
              <a:sym typeface="Helvetica Neue"/>
            </a:endParaRPr>
          </a:p>
        </p:txBody>
      </p:sp>
      <p:sp>
        <p:nvSpPr>
          <p:cNvPr id="222" name="Google Shape;222;p32"/>
          <p:cNvSpPr/>
          <p:nvPr/>
        </p:nvSpPr>
        <p:spPr>
          <a:xfrm>
            <a:off x="3998125" y="4184600"/>
            <a:ext cx="625800" cy="62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2"/>
          <p:cNvCxnSpPr/>
          <p:nvPr/>
        </p:nvCxnSpPr>
        <p:spPr>
          <a:xfrm>
            <a:off x="457250" y="4575075"/>
            <a:ext cx="8249400" cy="0"/>
          </a:xfrm>
          <a:prstGeom prst="straightConnector1">
            <a:avLst/>
          </a:prstGeom>
          <a:noFill/>
          <a:ln cap="flat" cmpd="sng" w="19050">
            <a:solidFill>
              <a:srgbClr val="00CFFF"/>
            </a:solidFill>
            <a:prstDash val="solid"/>
            <a:round/>
            <a:headEnd len="med" w="med" type="none"/>
            <a:tailEnd len="med" w="med" type="none"/>
          </a:ln>
        </p:spPr>
      </p:cxnSp>
      <p:sp>
        <p:nvSpPr>
          <p:cNvPr id="224" name="Google Shape;224;p32"/>
          <p:cNvSpPr txBox="1"/>
          <p:nvPr/>
        </p:nvSpPr>
        <p:spPr>
          <a:xfrm>
            <a:off x="3998125" y="4100625"/>
            <a:ext cx="625800" cy="1477500"/>
          </a:xfrm>
          <a:prstGeom prst="rect">
            <a:avLst/>
          </a:prstGeom>
          <a:solidFill>
            <a:srgbClr val="1C304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400">
                <a:solidFill>
                  <a:srgbClr val="00CFFF"/>
                </a:solidFill>
                <a:latin typeface="Helvetica Neue"/>
                <a:ea typeface="Helvetica Neue"/>
                <a:cs typeface="Helvetica Neue"/>
                <a:sym typeface="Helvetica Neue"/>
              </a:rPr>
              <a:t>”</a:t>
            </a:r>
            <a:endParaRPr sz="8400">
              <a:solidFill>
                <a:srgbClr val="00CFFF"/>
              </a:solidFill>
              <a:latin typeface="Helvetica Neue"/>
              <a:ea typeface="Helvetica Neue"/>
              <a:cs typeface="Helvetica Neue"/>
              <a:sym typeface="Helvetica Neue"/>
            </a:endParaRPr>
          </a:p>
        </p:txBody>
      </p:sp>
      <p:sp>
        <p:nvSpPr>
          <p:cNvPr id="225" name="Google Shape;225;p32"/>
          <p:cNvSpPr txBox="1"/>
          <p:nvPr>
            <p:ph idx="1" type="body"/>
          </p:nvPr>
        </p:nvSpPr>
        <p:spPr>
          <a:xfrm>
            <a:off x="457200" y="1117838"/>
            <a:ext cx="7158600" cy="2592900"/>
          </a:xfrm>
          <a:prstGeom prst="rect">
            <a:avLst/>
          </a:prstGeom>
        </p:spPr>
        <p:txBody>
          <a:bodyPr anchorCtr="0" anchor="t" bIns="0" lIns="0" spcFirstLastPara="1" rIns="0" wrap="square" tIns="0">
            <a:noAutofit/>
          </a:bodyPr>
          <a:lstStyle>
            <a:lvl1pPr indent="-393700" lvl="0" marL="457200" rtl="0">
              <a:spcBef>
                <a:spcPts val="0"/>
              </a:spcBef>
              <a:spcAft>
                <a:spcPts val="0"/>
              </a:spcAft>
              <a:buClr>
                <a:schemeClr val="accent2"/>
              </a:buClr>
              <a:buSzPts val="2600"/>
              <a:buChar char="●"/>
              <a:defRPr sz="2600">
                <a:solidFill>
                  <a:schemeClr val="accent2"/>
                </a:solidFill>
              </a:defRPr>
            </a:lvl1pPr>
            <a:lvl2pPr indent="-393700" lvl="1" marL="914400" rtl="0">
              <a:spcBef>
                <a:spcPts val="1600"/>
              </a:spcBef>
              <a:spcAft>
                <a:spcPts val="0"/>
              </a:spcAft>
              <a:buClr>
                <a:schemeClr val="accent2"/>
              </a:buClr>
              <a:buSzPts val="2600"/>
              <a:buChar char="○"/>
              <a:defRPr sz="2600">
                <a:solidFill>
                  <a:schemeClr val="accent2"/>
                </a:solidFill>
              </a:defRPr>
            </a:lvl2pPr>
            <a:lvl3pPr indent="-393700" lvl="2" marL="1371600" rtl="0">
              <a:spcBef>
                <a:spcPts val="1600"/>
              </a:spcBef>
              <a:spcAft>
                <a:spcPts val="0"/>
              </a:spcAft>
              <a:buClr>
                <a:schemeClr val="accent2"/>
              </a:buClr>
              <a:buSzPts val="2600"/>
              <a:buChar char="■"/>
              <a:defRPr sz="2600">
                <a:solidFill>
                  <a:schemeClr val="accent2"/>
                </a:solidFill>
              </a:defRPr>
            </a:lvl3pPr>
            <a:lvl4pPr indent="-393700" lvl="3" marL="1828800" rtl="0">
              <a:spcBef>
                <a:spcPts val="1600"/>
              </a:spcBef>
              <a:spcAft>
                <a:spcPts val="0"/>
              </a:spcAft>
              <a:buClr>
                <a:schemeClr val="accent2"/>
              </a:buClr>
              <a:buSzPts val="2600"/>
              <a:buChar char="●"/>
              <a:defRPr sz="2600">
                <a:solidFill>
                  <a:schemeClr val="accent2"/>
                </a:solidFill>
              </a:defRPr>
            </a:lvl4pPr>
            <a:lvl5pPr indent="-393700" lvl="4" marL="2286000" rtl="0">
              <a:spcBef>
                <a:spcPts val="1600"/>
              </a:spcBef>
              <a:spcAft>
                <a:spcPts val="0"/>
              </a:spcAft>
              <a:buClr>
                <a:schemeClr val="accent2"/>
              </a:buClr>
              <a:buSzPts val="2600"/>
              <a:buChar char="○"/>
              <a:defRPr sz="2600">
                <a:solidFill>
                  <a:schemeClr val="accent2"/>
                </a:solidFill>
              </a:defRPr>
            </a:lvl5pPr>
            <a:lvl6pPr indent="-393700" lvl="5" marL="2743200" rtl="0">
              <a:spcBef>
                <a:spcPts val="1600"/>
              </a:spcBef>
              <a:spcAft>
                <a:spcPts val="0"/>
              </a:spcAft>
              <a:buClr>
                <a:schemeClr val="accent2"/>
              </a:buClr>
              <a:buSzPts val="2600"/>
              <a:buChar char="■"/>
              <a:defRPr sz="2600">
                <a:solidFill>
                  <a:schemeClr val="accent2"/>
                </a:solidFill>
              </a:defRPr>
            </a:lvl6pPr>
            <a:lvl7pPr indent="-393700" lvl="6" marL="3200400" rtl="0">
              <a:spcBef>
                <a:spcPts val="1600"/>
              </a:spcBef>
              <a:spcAft>
                <a:spcPts val="0"/>
              </a:spcAft>
              <a:buClr>
                <a:schemeClr val="accent2"/>
              </a:buClr>
              <a:buSzPts val="2600"/>
              <a:buChar char="●"/>
              <a:defRPr sz="2600">
                <a:solidFill>
                  <a:schemeClr val="accent2"/>
                </a:solidFill>
              </a:defRPr>
            </a:lvl7pPr>
            <a:lvl8pPr indent="-393700" lvl="7" marL="3657600" rtl="0">
              <a:spcBef>
                <a:spcPts val="1600"/>
              </a:spcBef>
              <a:spcAft>
                <a:spcPts val="0"/>
              </a:spcAft>
              <a:buClr>
                <a:schemeClr val="accent2"/>
              </a:buClr>
              <a:buSzPts val="2600"/>
              <a:buChar char="○"/>
              <a:defRPr sz="2600">
                <a:solidFill>
                  <a:schemeClr val="accent2"/>
                </a:solidFill>
              </a:defRPr>
            </a:lvl8pPr>
            <a:lvl9pPr indent="-393700" lvl="8" marL="4114800" rtl="0">
              <a:spcBef>
                <a:spcPts val="1600"/>
              </a:spcBef>
              <a:spcAft>
                <a:spcPts val="1600"/>
              </a:spcAft>
              <a:buClr>
                <a:schemeClr val="accent2"/>
              </a:buClr>
              <a:buSzPts val="2600"/>
              <a:buChar char="■"/>
              <a:defRPr sz="2600">
                <a:solidFill>
                  <a:schemeClr val="accent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0" name="Shape 230"/>
        <p:cNvGrpSpPr/>
        <p:nvPr/>
      </p:nvGrpSpPr>
      <p:grpSpPr>
        <a:xfrm>
          <a:off x="0" y="0"/>
          <a:ext cx="0" cy="0"/>
          <a:chOff x="0" y="0"/>
          <a:chExt cx="0" cy="0"/>
        </a:xfrm>
      </p:grpSpPr>
      <p:sp>
        <p:nvSpPr>
          <p:cNvPr id="231" name="Google Shape;231;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2" name="Google Shape;232;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3" name="Google Shape;2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6" name="Google Shape;23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0" name="Google Shape;2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4" name="Google Shape;244;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5" name="Google Shape;24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1" name="Google Shape;251;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2" name="Google Shape;25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3" name="Shape 253"/>
        <p:cNvGrpSpPr/>
        <p:nvPr/>
      </p:nvGrpSpPr>
      <p:grpSpPr>
        <a:xfrm>
          <a:off x="0" y="0"/>
          <a:ext cx="0" cy="0"/>
          <a:chOff x="0" y="0"/>
          <a:chExt cx="0" cy="0"/>
        </a:xfrm>
      </p:grpSpPr>
      <p:sp>
        <p:nvSpPr>
          <p:cNvPr id="254" name="Google Shape;254;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5" name="Google Shape;25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6" name="Shape 256"/>
        <p:cNvGrpSpPr/>
        <p:nvPr/>
      </p:nvGrpSpPr>
      <p:grpSpPr>
        <a:xfrm>
          <a:off x="0" y="0"/>
          <a:ext cx="0" cy="0"/>
          <a:chOff x="0" y="0"/>
          <a:chExt cx="0" cy="0"/>
        </a:xfrm>
      </p:grpSpPr>
      <p:sp>
        <p:nvSpPr>
          <p:cNvPr id="257" name="Google Shape;257;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9" name="Google Shape;259;p4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0" name="Google Shape;260;p4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1" name="Google Shape;26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20" name="Shape 20"/>
        <p:cNvGrpSpPr/>
        <p:nvPr/>
      </p:nvGrpSpPr>
      <p:grpSpPr>
        <a:xfrm>
          <a:off x="0" y="0"/>
          <a:ext cx="0" cy="0"/>
          <a:chOff x="0" y="0"/>
          <a:chExt cx="0" cy="0"/>
        </a:xfrm>
      </p:grpSpPr>
      <p:sp>
        <p:nvSpPr>
          <p:cNvPr id="21" name="Google Shape;21;p5"/>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22" name="Google Shape;22;p5"/>
          <p:cNvSpPr txBox="1"/>
          <p:nvPr>
            <p:ph type="title"/>
          </p:nvPr>
        </p:nvSpPr>
        <p:spPr>
          <a:xfrm>
            <a:off x="457198" y="1126952"/>
            <a:ext cx="7388400" cy="2889600"/>
          </a:xfrm>
          <a:prstGeom prst="rect">
            <a:avLst/>
          </a:prstGeom>
        </p:spPr>
        <p:txBody>
          <a:bodyPr anchorCtr="0" anchor="ctr" bIns="0" lIns="0" spcFirstLastPara="1" rIns="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2" name="Shape 262"/>
        <p:cNvGrpSpPr/>
        <p:nvPr/>
      </p:nvGrpSpPr>
      <p:grpSpPr>
        <a:xfrm>
          <a:off x="0" y="0"/>
          <a:ext cx="0" cy="0"/>
          <a:chOff x="0" y="0"/>
          <a:chExt cx="0" cy="0"/>
        </a:xfrm>
      </p:grpSpPr>
      <p:sp>
        <p:nvSpPr>
          <p:cNvPr id="263" name="Google Shape;263;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64" name="Google Shape;26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5" name="Shape 265"/>
        <p:cNvGrpSpPr/>
        <p:nvPr/>
      </p:nvGrpSpPr>
      <p:grpSpPr>
        <a:xfrm>
          <a:off x="0" y="0"/>
          <a:ext cx="0" cy="0"/>
          <a:chOff x="0" y="0"/>
          <a:chExt cx="0" cy="0"/>
        </a:xfrm>
      </p:grpSpPr>
      <p:sp>
        <p:nvSpPr>
          <p:cNvPr id="266" name="Google Shape;266;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7" name="Google Shape;267;p4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8" name="Google Shape;26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9" name="Shape 269"/>
        <p:cNvGrpSpPr/>
        <p:nvPr/>
      </p:nvGrpSpPr>
      <p:grpSpPr>
        <a:xfrm>
          <a:off x="0" y="0"/>
          <a:ext cx="0" cy="0"/>
          <a:chOff x="0" y="0"/>
          <a:chExt cx="0" cy="0"/>
        </a:xfrm>
      </p:grpSpPr>
      <p:sp>
        <p:nvSpPr>
          <p:cNvPr id="270" name="Google Shape;27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p:cSld name="Text + Image 1/2">
    <p:bg>
      <p:bgPr>
        <a:solidFill>
          <a:srgbClr val="1C304A"/>
        </a:solidFill>
      </p:bgPr>
    </p:bg>
    <p:spTree>
      <p:nvGrpSpPr>
        <p:cNvPr id="271" name="Shape 271"/>
        <p:cNvGrpSpPr/>
        <p:nvPr/>
      </p:nvGrpSpPr>
      <p:grpSpPr>
        <a:xfrm>
          <a:off x="0" y="0"/>
          <a:ext cx="0" cy="0"/>
          <a:chOff x="0" y="0"/>
          <a:chExt cx="0" cy="0"/>
        </a:xfrm>
      </p:grpSpPr>
      <p:sp>
        <p:nvSpPr>
          <p:cNvPr id="272" name="Google Shape;272;p45"/>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3" name="Google Shape;273;p45"/>
          <p:cNvSpPr txBox="1"/>
          <p:nvPr>
            <p:ph idx="1" type="body"/>
          </p:nvPr>
        </p:nvSpPr>
        <p:spPr>
          <a:xfrm>
            <a:off x="677116" y="1850823"/>
            <a:ext cx="3249900" cy="2148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9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4" name="Google Shape;274;p45"/>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rm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000">
              <a:solidFill>
                <a:schemeClr val="dk2"/>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p:cSld name="TITLE_AND_BODY_2_1_1_1">
    <p:bg>
      <p:bgPr>
        <a:solidFill>
          <a:srgbClr val="FFFFFF"/>
        </a:solidFill>
      </p:bgPr>
    </p:bg>
    <p:spTree>
      <p:nvGrpSpPr>
        <p:cNvPr id="275" name="Shape 275"/>
        <p:cNvGrpSpPr/>
        <p:nvPr/>
      </p:nvGrpSpPr>
      <p:grpSpPr>
        <a:xfrm>
          <a:off x="0" y="0"/>
          <a:ext cx="0" cy="0"/>
          <a:chOff x="0" y="0"/>
          <a:chExt cx="0" cy="0"/>
        </a:xfrm>
      </p:grpSpPr>
      <p:sp>
        <p:nvSpPr>
          <p:cNvPr id="276" name="Google Shape;276;p46"/>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77" name="Google Shape;277;p46"/>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1 column 1">
  <p:cSld name="Dark - 1 column">
    <p:bg>
      <p:bgPr>
        <a:solidFill>
          <a:srgbClr val="1C304A"/>
        </a:solidFill>
      </p:bgPr>
    </p:bg>
    <p:spTree>
      <p:nvGrpSpPr>
        <p:cNvPr id="278" name="Shape 278"/>
        <p:cNvGrpSpPr/>
        <p:nvPr/>
      </p:nvGrpSpPr>
      <p:grpSpPr>
        <a:xfrm>
          <a:off x="0" y="0"/>
          <a:ext cx="0" cy="0"/>
          <a:chOff x="0" y="0"/>
          <a:chExt cx="0" cy="0"/>
        </a:xfrm>
      </p:grpSpPr>
      <p:sp>
        <p:nvSpPr>
          <p:cNvPr id="279" name="Google Shape;279;p47"/>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Clr>
                <a:srgbClr val="00CFFF"/>
              </a:buClr>
              <a:buSzPts val="28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280" name="Google Shape;280;p47"/>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281" name="Google Shape;281;p47"/>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rmAutofit lnSpcReduction="20000"/>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1">
  <p:cSld name="TITLE_AND_BODY_2_1_1_1_1">
    <p:bg>
      <p:bgPr>
        <a:solidFill>
          <a:srgbClr val="FFFFFF"/>
        </a:solidFill>
      </p:bgPr>
    </p:bg>
    <p:spTree>
      <p:nvGrpSpPr>
        <p:cNvPr id="282" name="Shape 282"/>
        <p:cNvGrpSpPr/>
        <p:nvPr/>
      </p:nvGrpSpPr>
      <p:grpSpPr>
        <a:xfrm>
          <a:off x="0" y="0"/>
          <a:ext cx="0" cy="0"/>
          <a:chOff x="0" y="0"/>
          <a:chExt cx="0" cy="0"/>
        </a:xfrm>
      </p:grpSpPr>
      <p:sp>
        <p:nvSpPr>
          <p:cNvPr id="283" name="Google Shape;283;p48"/>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84" name="Google Shape;284;p48"/>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1">
  <p:cSld name="Divider Dark Blue">
    <p:bg>
      <p:bgPr>
        <a:solidFill>
          <a:srgbClr val="1C304A"/>
        </a:solidFill>
      </p:bgPr>
    </p:bg>
    <p:spTree>
      <p:nvGrpSpPr>
        <p:cNvPr id="285" name="Shape 285"/>
        <p:cNvGrpSpPr/>
        <p:nvPr/>
      </p:nvGrpSpPr>
      <p:grpSpPr>
        <a:xfrm>
          <a:off x="0" y="0"/>
          <a:ext cx="0" cy="0"/>
          <a:chOff x="0" y="0"/>
          <a:chExt cx="0" cy="0"/>
        </a:xfrm>
      </p:grpSpPr>
      <p:sp>
        <p:nvSpPr>
          <p:cNvPr id="286" name="Google Shape;286;p49"/>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rmAutofit lnSpcReduction="20000"/>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87" name="Google Shape;287;p49"/>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CFFF"/>
              </a:buClr>
              <a:buSzPts val="2800"/>
              <a:buFont typeface="Helvetica Neue"/>
              <a:buNone/>
              <a:defRPr b="1" i="0" sz="60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288" name="Google Shape;288;p49"/>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rm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400"/>
              <a:buFont typeface="Helvetica Neue"/>
              <a:buNone/>
              <a:defRPr b="1"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4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9pPr>
          </a:lstStyle>
          <a:p/>
        </p:txBody>
      </p:sp>
      <p:sp>
        <p:nvSpPr>
          <p:cNvPr id="289" name="Google Shape;289;p49"/>
          <p:cNvSpPr/>
          <p:nvPr/>
        </p:nvSpPr>
        <p:spPr>
          <a:xfrm>
            <a:off x="825504" y="4566349"/>
            <a:ext cx="201300" cy="2013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ext 2 col" showMasterSp="0">
  <p:cSld name="Long text 2 col">
    <p:bg>
      <p:bgPr>
        <a:solidFill>
          <a:srgbClr val="FEFDFD"/>
        </a:solidFill>
      </p:bgPr>
    </p:bg>
    <p:spTree>
      <p:nvGrpSpPr>
        <p:cNvPr id="290" name="Shape 290"/>
        <p:cNvGrpSpPr/>
        <p:nvPr/>
      </p:nvGrpSpPr>
      <p:grpSpPr>
        <a:xfrm>
          <a:off x="0" y="0"/>
          <a:ext cx="0" cy="0"/>
          <a:chOff x="0" y="0"/>
          <a:chExt cx="0" cy="0"/>
        </a:xfrm>
      </p:grpSpPr>
      <p:sp>
        <p:nvSpPr>
          <p:cNvPr id="291" name="Google Shape;291;p50"/>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2" name="Google Shape;292;p50"/>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3" name="Google Shape;293;p50"/>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294" name="Shape 294"/>
        <p:cNvGrpSpPr/>
        <p:nvPr/>
      </p:nvGrpSpPr>
      <p:grpSpPr>
        <a:xfrm>
          <a:off x="0" y="0"/>
          <a:ext cx="0" cy="0"/>
          <a:chOff x="0" y="0"/>
          <a:chExt cx="0" cy="0"/>
        </a:xfrm>
      </p:grpSpPr>
      <p:sp>
        <p:nvSpPr>
          <p:cNvPr id="295" name="Google Shape;295;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7" name="Google Shape;297;p51"/>
          <p:cNvSpPr txBox="1"/>
          <p:nvPr>
            <p:ph idx="12" type="sldNum"/>
          </p:nvPr>
        </p:nvSpPr>
        <p:spPr>
          <a:xfrm>
            <a:off x="8472458" y="4663217"/>
            <a:ext cx="548700" cy="393600"/>
          </a:xfrm>
          <a:prstGeom prst="rect">
            <a:avLst/>
          </a:prstGeom>
        </p:spPr>
        <p:txBody>
          <a:bodyPr anchorCtr="0" anchor="ctr" bIns="34275" lIns="34275" spcFirstLastPara="1" rIns="34275" wrap="square" tIns="34275">
            <a:norm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dark ">
  <p:cSld name="CUSTOM_4_1">
    <p:bg>
      <p:bgPr>
        <a:solidFill>
          <a:srgbClr val="1C304A"/>
        </a:solidFill>
      </p:bgPr>
    </p:bg>
    <p:spTree>
      <p:nvGrpSpPr>
        <p:cNvPr id="23" name="Shape 23"/>
        <p:cNvGrpSpPr/>
        <p:nvPr/>
      </p:nvGrpSpPr>
      <p:grpSpPr>
        <a:xfrm>
          <a:off x="0" y="0"/>
          <a:ext cx="0" cy="0"/>
          <a:chOff x="0" y="0"/>
          <a:chExt cx="0" cy="0"/>
        </a:xfrm>
      </p:grpSpPr>
      <p:sp>
        <p:nvSpPr>
          <p:cNvPr id="24" name="Google Shape;24;p6"/>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0CFFF"/>
                </a:solidFill>
                <a:latin typeface="Helvetica Neue"/>
                <a:ea typeface="Helvetica Neue"/>
                <a:cs typeface="Helvetica Neue"/>
                <a:sym typeface="Helvetica Neue"/>
              </a:rPr>
              <a:t> </a:t>
            </a:r>
            <a:endParaRPr b="1" sz="6000">
              <a:solidFill>
                <a:srgbClr val="00CFFF"/>
              </a:solidFill>
              <a:latin typeface="Helvetica Neue"/>
              <a:ea typeface="Helvetica Neue"/>
              <a:cs typeface="Helvetica Neue"/>
              <a:sym typeface="Helvetica Neue"/>
            </a:endParaRPr>
          </a:p>
        </p:txBody>
      </p:sp>
      <p:sp>
        <p:nvSpPr>
          <p:cNvPr id="25" name="Google Shape;25;p6"/>
          <p:cNvSpPr txBox="1"/>
          <p:nvPr>
            <p:ph type="title"/>
          </p:nvPr>
        </p:nvSpPr>
        <p:spPr>
          <a:xfrm>
            <a:off x="457198" y="1126952"/>
            <a:ext cx="7388400" cy="2889600"/>
          </a:xfrm>
          <a:prstGeom prst="rect">
            <a:avLst/>
          </a:prstGeom>
        </p:spPr>
        <p:txBody>
          <a:bodyPr anchorCtr="0" anchor="ctr" bIns="0" lIns="0" spcFirstLastPara="1" rIns="0" wrap="square" tIns="0">
            <a:noAutofit/>
          </a:bodyPr>
          <a:lstStyle>
            <a:lvl1pPr lvl="0" rtl="0">
              <a:spcBef>
                <a:spcPts val="0"/>
              </a:spcBef>
              <a:spcAft>
                <a:spcPts val="0"/>
              </a:spcAft>
              <a:buNone/>
              <a:defRPr sz="6000">
                <a:solidFill>
                  <a:srgbClr val="00CFFF"/>
                </a:solidFill>
              </a:defRPr>
            </a:lvl1pPr>
            <a:lvl2pPr lvl="1" rtl="0">
              <a:spcBef>
                <a:spcPts val="0"/>
              </a:spcBef>
              <a:spcAft>
                <a:spcPts val="0"/>
              </a:spcAft>
              <a:buNone/>
              <a:defRPr sz="6000">
                <a:solidFill>
                  <a:srgbClr val="00CFFF"/>
                </a:solidFill>
              </a:defRPr>
            </a:lvl2pPr>
            <a:lvl3pPr lvl="2" rtl="0">
              <a:spcBef>
                <a:spcPts val="0"/>
              </a:spcBef>
              <a:spcAft>
                <a:spcPts val="0"/>
              </a:spcAft>
              <a:buNone/>
              <a:defRPr sz="6000">
                <a:solidFill>
                  <a:srgbClr val="00CFFF"/>
                </a:solidFill>
              </a:defRPr>
            </a:lvl3pPr>
            <a:lvl4pPr lvl="3" rtl="0">
              <a:spcBef>
                <a:spcPts val="0"/>
              </a:spcBef>
              <a:spcAft>
                <a:spcPts val="0"/>
              </a:spcAft>
              <a:buNone/>
              <a:defRPr sz="6000">
                <a:solidFill>
                  <a:srgbClr val="00CFFF"/>
                </a:solidFill>
              </a:defRPr>
            </a:lvl4pPr>
            <a:lvl5pPr lvl="4" rtl="0">
              <a:spcBef>
                <a:spcPts val="0"/>
              </a:spcBef>
              <a:spcAft>
                <a:spcPts val="0"/>
              </a:spcAft>
              <a:buNone/>
              <a:defRPr sz="6000">
                <a:solidFill>
                  <a:srgbClr val="00CFFF"/>
                </a:solidFill>
              </a:defRPr>
            </a:lvl5pPr>
            <a:lvl6pPr lvl="5" rtl="0">
              <a:spcBef>
                <a:spcPts val="0"/>
              </a:spcBef>
              <a:spcAft>
                <a:spcPts val="0"/>
              </a:spcAft>
              <a:buNone/>
              <a:defRPr sz="6000">
                <a:solidFill>
                  <a:srgbClr val="00CFFF"/>
                </a:solidFill>
              </a:defRPr>
            </a:lvl6pPr>
            <a:lvl7pPr lvl="6" rtl="0">
              <a:spcBef>
                <a:spcPts val="0"/>
              </a:spcBef>
              <a:spcAft>
                <a:spcPts val="0"/>
              </a:spcAft>
              <a:buNone/>
              <a:defRPr sz="6000">
                <a:solidFill>
                  <a:srgbClr val="00CFFF"/>
                </a:solidFill>
              </a:defRPr>
            </a:lvl7pPr>
            <a:lvl8pPr lvl="7" rtl="0">
              <a:spcBef>
                <a:spcPts val="0"/>
              </a:spcBef>
              <a:spcAft>
                <a:spcPts val="0"/>
              </a:spcAft>
              <a:buNone/>
              <a:defRPr sz="6000">
                <a:solidFill>
                  <a:srgbClr val="00CFFF"/>
                </a:solidFill>
              </a:defRPr>
            </a:lvl8pPr>
            <a:lvl9pPr lvl="8" rtl="0">
              <a:spcBef>
                <a:spcPts val="0"/>
              </a:spcBef>
              <a:spcAft>
                <a:spcPts val="0"/>
              </a:spcAft>
              <a:buNone/>
              <a:defRPr sz="6000">
                <a:solidFill>
                  <a:srgbClr val="00CFFF"/>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298" name="Shape 298"/>
        <p:cNvGrpSpPr/>
        <p:nvPr/>
      </p:nvGrpSpPr>
      <p:grpSpPr>
        <a:xfrm>
          <a:off x="0" y="0"/>
          <a:ext cx="0" cy="0"/>
          <a:chOff x="0" y="0"/>
          <a:chExt cx="0" cy="0"/>
        </a:xfrm>
      </p:grpSpPr>
      <p:sp>
        <p:nvSpPr>
          <p:cNvPr id="299" name="Google Shape;299;p52"/>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00" name="Google Shape;300;p52"/>
          <p:cNvSpPr txBox="1"/>
          <p:nvPr>
            <p:ph idx="1" type="body"/>
          </p:nvPr>
        </p:nvSpPr>
        <p:spPr>
          <a:xfrm>
            <a:off x="841248" y="2020824"/>
            <a:ext cx="36177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01" name="Google Shape;301;p52"/>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02" name="Google Shape;302;p52"/>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303" name="Shape 303"/>
        <p:cNvGrpSpPr/>
        <p:nvPr/>
      </p:nvGrpSpPr>
      <p:grpSpPr>
        <a:xfrm>
          <a:off x="0" y="0"/>
          <a:ext cx="0" cy="0"/>
          <a:chOff x="0" y="0"/>
          <a:chExt cx="0" cy="0"/>
        </a:xfrm>
      </p:grpSpPr>
      <p:sp>
        <p:nvSpPr>
          <p:cNvPr id="304" name="Google Shape;304;p53"/>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05" name="Google Shape;305;p53"/>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right">
  <p:cSld name="Divider bright">
    <p:spTree>
      <p:nvGrpSpPr>
        <p:cNvPr id="306" name="Shape 306"/>
        <p:cNvGrpSpPr/>
        <p:nvPr/>
      </p:nvGrpSpPr>
      <p:grpSpPr>
        <a:xfrm>
          <a:off x="0" y="0"/>
          <a:ext cx="0" cy="0"/>
          <a:chOff x="0" y="0"/>
          <a:chExt cx="0" cy="0"/>
        </a:xfrm>
      </p:grpSpPr>
      <p:sp>
        <p:nvSpPr>
          <p:cNvPr id="307" name="Google Shape;307;p54"/>
          <p:cNvSpPr txBox="1"/>
          <p:nvPr>
            <p:ph idx="1" type="body"/>
          </p:nvPr>
        </p:nvSpPr>
        <p:spPr>
          <a:xfrm>
            <a:off x="666743" y="1940717"/>
            <a:ext cx="6043200" cy="1262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8" name="Google Shape;308;p54"/>
          <p:cNvSpPr txBox="1"/>
          <p:nvPr>
            <p:ph idx="2" type="body"/>
          </p:nvPr>
        </p:nvSpPr>
        <p:spPr>
          <a:xfrm>
            <a:off x="664959" y="614869"/>
            <a:ext cx="3995400" cy="2430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9" name="Google Shape;309;p54"/>
          <p:cNvSpPr txBox="1"/>
          <p:nvPr>
            <p:ph idx="12" type="sldNum"/>
          </p:nvPr>
        </p:nvSpPr>
        <p:spPr>
          <a:xfrm>
            <a:off x="8318389" y="4814795"/>
            <a:ext cx="138300" cy="1428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310" name="Shape 310"/>
        <p:cNvGrpSpPr/>
        <p:nvPr/>
      </p:nvGrpSpPr>
      <p:grpSpPr>
        <a:xfrm>
          <a:off x="0" y="0"/>
          <a:ext cx="0" cy="0"/>
          <a:chOff x="0" y="0"/>
          <a:chExt cx="0" cy="0"/>
        </a:xfrm>
      </p:grpSpPr>
      <p:sp>
        <p:nvSpPr>
          <p:cNvPr id="311" name="Google Shape;311;p55"/>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312" name="Google Shape;312;p55"/>
          <p:cNvSpPr txBox="1"/>
          <p:nvPr>
            <p:ph type="title"/>
          </p:nvPr>
        </p:nvSpPr>
        <p:spPr>
          <a:xfrm>
            <a:off x="841248" y="1216152"/>
            <a:ext cx="7388400" cy="28896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oxes">
  <p:cSld name="TITLE_AND_TWO_COLUMNS_1_2_1_1">
    <p:bg>
      <p:bgPr>
        <a:solidFill>
          <a:srgbClr val="FFFFFF"/>
        </a:solidFill>
      </p:bgPr>
    </p:bg>
    <p:spTree>
      <p:nvGrpSpPr>
        <p:cNvPr id="313" name="Shape 313"/>
        <p:cNvGrpSpPr/>
        <p:nvPr/>
      </p:nvGrpSpPr>
      <p:grpSpPr>
        <a:xfrm>
          <a:off x="0" y="0"/>
          <a:ext cx="0" cy="0"/>
          <a:chOff x="0" y="0"/>
          <a:chExt cx="0" cy="0"/>
        </a:xfrm>
      </p:grpSpPr>
      <p:sp>
        <p:nvSpPr>
          <p:cNvPr id="314" name="Google Shape;314;p56"/>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56"/>
          <p:cNvSpPr txBox="1"/>
          <p:nvPr>
            <p:ph type="ctrTitle"/>
          </p:nvPr>
        </p:nvSpPr>
        <p:spPr>
          <a:xfrm>
            <a:off x="718662" y="614727"/>
            <a:ext cx="7386600" cy="844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16" name="Google Shape;316;p56"/>
          <p:cNvSpPr txBox="1"/>
          <p:nvPr>
            <p:ph idx="1" type="subTitle"/>
          </p:nvPr>
        </p:nvSpPr>
        <p:spPr>
          <a:xfrm>
            <a:off x="718647" y="292250"/>
            <a:ext cx="5017500" cy="6675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b="1" sz="1200">
                <a:solidFill>
                  <a:srgbClr val="1C304A"/>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317" name="Google Shape;317;p56"/>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318" name="Google Shape;318;p56"/>
          <p:cNvSpPr txBox="1"/>
          <p:nvPr>
            <p:ph idx="2" type="body"/>
          </p:nvPr>
        </p:nvSpPr>
        <p:spPr>
          <a:xfrm>
            <a:off x="8735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19" name="Google Shape;319;p56"/>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320" name="Google Shape;320;p56"/>
          <p:cNvSpPr txBox="1"/>
          <p:nvPr>
            <p:ph idx="3" type="body"/>
          </p:nvPr>
        </p:nvSpPr>
        <p:spPr>
          <a:xfrm>
            <a:off x="24037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21" name="Google Shape;321;p56"/>
          <p:cNvSpPr txBox="1"/>
          <p:nvPr>
            <p:ph idx="4" type="body"/>
          </p:nvPr>
        </p:nvSpPr>
        <p:spPr>
          <a:xfrm>
            <a:off x="39339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22" name="Google Shape;322;p56"/>
          <p:cNvSpPr txBox="1"/>
          <p:nvPr>
            <p:ph idx="5" type="body"/>
          </p:nvPr>
        </p:nvSpPr>
        <p:spPr>
          <a:xfrm>
            <a:off x="54641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23" name="Google Shape;323;p56"/>
          <p:cNvSpPr txBox="1"/>
          <p:nvPr>
            <p:ph idx="6" type="body"/>
          </p:nvPr>
        </p:nvSpPr>
        <p:spPr>
          <a:xfrm>
            <a:off x="69943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p:cSld name="TITLE_1">
    <p:bg>
      <p:bgPr>
        <a:solidFill>
          <a:srgbClr val="1C304A"/>
        </a:solidFill>
      </p:bgPr>
    </p:bg>
    <p:spTree>
      <p:nvGrpSpPr>
        <p:cNvPr id="324" name="Shape 324"/>
        <p:cNvGrpSpPr/>
        <p:nvPr/>
      </p:nvGrpSpPr>
      <p:grpSpPr>
        <a:xfrm>
          <a:off x="0" y="0"/>
          <a:ext cx="0" cy="0"/>
          <a:chOff x="0" y="0"/>
          <a:chExt cx="0" cy="0"/>
        </a:xfrm>
      </p:grpSpPr>
      <p:sp>
        <p:nvSpPr>
          <p:cNvPr id="325" name="Google Shape;325;p57"/>
          <p:cNvSpPr txBox="1"/>
          <p:nvPr>
            <p:ph type="ctrTitle"/>
          </p:nvPr>
        </p:nvSpPr>
        <p:spPr>
          <a:xfrm>
            <a:off x="841248" y="384048"/>
            <a:ext cx="7386600" cy="1651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26" name="Google Shape;326;p57"/>
          <p:cNvSpPr txBox="1"/>
          <p:nvPr>
            <p:ph idx="1" type="subTitle"/>
          </p:nvPr>
        </p:nvSpPr>
        <p:spPr>
          <a:xfrm>
            <a:off x="841248" y="2270704"/>
            <a:ext cx="43893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327" name="Google Shape;327;p57"/>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328" name="Google Shape;328;p57"/>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329" name="Shape 329"/>
        <p:cNvGrpSpPr/>
        <p:nvPr/>
      </p:nvGrpSpPr>
      <p:grpSpPr>
        <a:xfrm>
          <a:off x="0" y="0"/>
          <a:ext cx="0" cy="0"/>
          <a:chOff x="0" y="0"/>
          <a:chExt cx="0" cy="0"/>
        </a:xfrm>
      </p:grpSpPr>
      <p:sp>
        <p:nvSpPr>
          <p:cNvPr id="330" name="Google Shape;330;p58"/>
          <p:cNvSpPr txBox="1"/>
          <p:nvPr>
            <p:ph idx="1" type="body"/>
          </p:nvPr>
        </p:nvSpPr>
        <p:spPr>
          <a:xfrm>
            <a:off x="841248" y="1216152"/>
            <a:ext cx="7470600" cy="3213300"/>
          </a:xfrm>
          <a:prstGeom prst="rect">
            <a:avLst/>
          </a:prstGeom>
        </p:spPr>
        <p:txBody>
          <a:bodyPr anchorCtr="0" anchor="t" bIns="91425" lIns="91425" spcFirstLastPara="1" rIns="91425" wrap="square" tIns="91425">
            <a:norm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331" name="Google Shape;331;p58"/>
          <p:cNvSpPr txBox="1"/>
          <p:nvPr>
            <p:ph type="title"/>
          </p:nvPr>
        </p:nvSpPr>
        <p:spPr>
          <a:xfrm>
            <a:off x="840500" y="384048"/>
            <a:ext cx="7470600" cy="493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332" name="Shape 332"/>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33" name="Shape 333"/>
        <p:cNvGrpSpPr/>
        <p:nvPr/>
      </p:nvGrpSpPr>
      <p:grpSpPr>
        <a:xfrm>
          <a:off x="0" y="0"/>
          <a:ext cx="0" cy="0"/>
          <a:chOff x="0" y="0"/>
          <a:chExt cx="0" cy="0"/>
        </a:xfrm>
      </p:grpSpPr>
      <p:sp>
        <p:nvSpPr>
          <p:cNvPr id="334" name="Google Shape;33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p:cSld name="TITLE_AND_BODY_5">
    <p:bg>
      <p:bgPr>
        <a:solidFill>
          <a:srgbClr val="00CFFF"/>
        </a:solidFill>
      </p:bgPr>
    </p:bg>
    <p:spTree>
      <p:nvGrpSpPr>
        <p:cNvPr id="335" name="Shape 335"/>
        <p:cNvGrpSpPr/>
        <p:nvPr/>
      </p:nvGrpSpPr>
      <p:grpSpPr>
        <a:xfrm>
          <a:off x="0" y="0"/>
          <a:ext cx="0" cy="0"/>
          <a:chOff x="0" y="0"/>
          <a:chExt cx="0" cy="0"/>
        </a:xfrm>
      </p:grpSpPr>
      <p:sp>
        <p:nvSpPr>
          <p:cNvPr id="336" name="Google Shape;336;p61"/>
          <p:cNvSpPr txBox="1"/>
          <p:nvPr>
            <p:ph type="ctrTitle"/>
          </p:nvPr>
        </p:nvSpPr>
        <p:spPr>
          <a:xfrm>
            <a:off x="841248" y="1216152"/>
            <a:ext cx="7386600" cy="2892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337" name="Google Shape;337;p61"/>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457198"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8" name="Google Shape;28;p7"/>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
        <p:nvSpPr>
          <p:cNvPr id="29" name="Google Shape;29;p7"/>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pos="2736">
          <p15:clr>
            <a:srgbClr val="FA7B17"/>
          </p15:clr>
        </p15:guide>
        <p15:guide id="5" pos="3024">
          <p15:clr>
            <a:srgbClr val="FA7B17"/>
          </p15:clr>
        </p15:guide>
        <p15:guide id="6" orient="horz" pos="288">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338" name="Shape 338"/>
        <p:cNvGrpSpPr/>
        <p:nvPr/>
      </p:nvGrpSpPr>
      <p:grpSpPr>
        <a:xfrm>
          <a:off x="0" y="0"/>
          <a:ext cx="0" cy="0"/>
          <a:chOff x="0" y="0"/>
          <a:chExt cx="0" cy="0"/>
        </a:xfrm>
      </p:grpSpPr>
      <p:sp>
        <p:nvSpPr>
          <p:cNvPr id="339" name="Google Shape;339;p62"/>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2"/>
          <p:cNvSpPr txBox="1"/>
          <p:nvPr>
            <p:ph type="ctrTitle"/>
          </p:nvPr>
        </p:nvSpPr>
        <p:spPr>
          <a:xfrm>
            <a:off x="841248" y="704088"/>
            <a:ext cx="3730800" cy="841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41" name="Google Shape;341;p62"/>
          <p:cNvSpPr txBox="1"/>
          <p:nvPr>
            <p:ph idx="1" type="body"/>
          </p:nvPr>
        </p:nvSpPr>
        <p:spPr>
          <a:xfrm>
            <a:off x="841248" y="2020824"/>
            <a:ext cx="33834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42" name="Google Shape;342;p62"/>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type="title">
  <p:cSld name="TITLE">
    <p:bg>
      <p:bgPr>
        <a:solidFill>
          <a:srgbClr val="1C304A"/>
        </a:solidFill>
      </p:bgPr>
    </p:bg>
    <p:spTree>
      <p:nvGrpSpPr>
        <p:cNvPr id="346" name="Shape 346"/>
        <p:cNvGrpSpPr/>
        <p:nvPr/>
      </p:nvGrpSpPr>
      <p:grpSpPr>
        <a:xfrm>
          <a:off x="0" y="0"/>
          <a:ext cx="0" cy="0"/>
          <a:chOff x="0" y="0"/>
          <a:chExt cx="0" cy="0"/>
        </a:xfrm>
      </p:grpSpPr>
      <p:sp>
        <p:nvSpPr>
          <p:cNvPr id="347" name="Google Shape;347;p64"/>
          <p:cNvSpPr txBox="1"/>
          <p:nvPr>
            <p:ph type="ctrTitle"/>
          </p:nvPr>
        </p:nvSpPr>
        <p:spPr>
          <a:xfrm>
            <a:off x="841248" y="384048"/>
            <a:ext cx="7386600" cy="1651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48" name="Google Shape;348;p64"/>
          <p:cNvSpPr txBox="1"/>
          <p:nvPr>
            <p:ph idx="1" type="subTitle"/>
          </p:nvPr>
        </p:nvSpPr>
        <p:spPr>
          <a:xfrm>
            <a:off x="841248" y="2270704"/>
            <a:ext cx="4389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349" name="Google Shape;349;p64"/>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350" name="Google Shape;350;p64"/>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351" name="Shape 351"/>
        <p:cNvGrpSpPr/>
        <p:nvPr/>
      </p:nvGrpSpPr>
      <p:grpSpPr>
        <a:xfrm>
          <a:off x="0" y="0"/>
          <a:ext cx="0" cy="0"/>
          <a:chOff x="0" y="0"/>
          <a:chExt cx="0" cy="0"/>
        </a:xfrm>
      </p:grpSpPr>
      <p:sp>
        <p:nvSpPr>
          <p:cNvPr id="352" name="Google Shape;352;p65"/>
          <p:cNvSpPr txBox="1"/>
          <p:nvPr>
            <p:ph idx="1" type="body"/>
          </p:nvPr>
        </p:nvSpPr>
        <p:spPr>
          <a:xfrm>
            <a:off x="841248" y="1216152"/>
            <a:ext cx="7470600" cy="32133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353" name="Google Shape;353;p65"/>
          <p:cNvSpPr txBox="1"/>
          <p:nvPr>
            <p:ph type="title"/>
          </p:nvPr>
        </p:nvSpPr>
        <p:spPr>
          <a:xfrm>
            <a:off x="840500" y="384048"/>
            <a:ext cx="7470600" cy="493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right">
  <p:cSld name="CUSTOM_6_1">
    <p:bg>
      <p:bgPr>
        <a:solidFill>
          <a:srgbClr val="FFFFFF"/>
        </a:solidFill>
      </p:bgPr>
    </p:bg>
    <p:spTree>
      <p:nvGrpSpPr>
        <p:cNvPr id="354" name="Shape 354"/>
        <p:cNvGrpSpPr/>
        <p:nvPr/>
      </p:nvGrpSpPr>
      <p:grpSpPr>
        <a:xfrm>
          <a:off x="0" y="0"/>
          <a:ext cx="0" cy="0"/>
          <a:chOff x="0" y="0"/>
          <a:chExt cx="0" cy="0"/>
        </a:xfrm>
      </p:grpSpPr>
      <p:sp>
        <p:nvSpPr>
          <p:cNvPr id="355" name="Google Shape;355;p66"/>
          <p:cNvSpPr txBox="1"/>
          <p:nvPr>
            <p:ph idx="1" type="body"/>
          </p:nvPr>
        </p:nvSpPr>
        <p:spPr>
          <a:xfrm>
            <a:off x="841248" y="1216152"/>
            <a:ext cx="7470600" cy="3213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1pPr>
            <a:lvl2pPr indent="-342900" lvl="1" marL="9144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2pPr>
            <a:lvl3pPr indent="-342900" lvl="2" marL="13716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3pPr>
            <a:lvl4pPr indent="-342900" lvl="3" marL="18288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4pPr>
            <a:lvl5pPr indent="-342900" lvl="4" marL="22860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5pPr>
            <a:lvl6pPr indent="-342900" lvl="5" marL="27432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6pPr>
            <a:lvl7pPr indent="-342900" lvl="6" marL="32004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7pPr>
            <a:lvl8pPr indent="-342900" lvl="7" marL="36576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8pPr>
            <a:lvl9pPr indent="-342900" lvl="8" marL="4114800" rtl="0">
              <a:spcBef>
                <a:spcPts val="1600"/>
              </a:spcBef>
              <a:spcAft>
                <a:spcPts val="1600"/>
              </a:spcAft>
              <a:buClr>
                <a:srgbClr val="1C304A"/>
              </a:buClr>
              <a:buSzPts val="1800"/>
              <a:buFont typeface="Helvetica Neue"/>
              <a:buAutoNum type="romanLcPeriod"/>
              <a:defRPr b="1" sz="1800">
                <a:solidFill>
                  <a:srgbClr val="1C304A"/>
                </a:solidFill>
                <a:latin typeface="Helvetica Neue"/>
                <a:ea typeface="Helvetica Neue"/>
                <a:cs typeface="Helvetica Neue"/>
                <a:sym typeface="Helvetica Neue"/>
              </a:defRPr>
            </a:lvl9pPr>
          </a:lstStyle>
          <a:p/>
        </p:txBody>
      </p:sp>
      <p:sp>
        <p:nvSpPr>
          <p:cNvPr id="356" name="Google Shape;356;p66"/>
          <p:cNvSpPr txBox="1"/>
          <p:nvPr>
            <p:ph type="title"/>
          </p:nvPr>
        </p:nvSpPr>
        <p:spPr>
          <a:xfrm>
            <a:off x="840500" y="384048"/>
            <a:ext cx="7470600" cy="493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46B99"/>
                </a:solidFill>
              </a:defRPr>
            </a:lvl1pPr>
            <a:lvl2pPr lvl="1" rtl="0">
              <a:spcBef>
                <a:spcPts val="0"/>
              </a:spcBef>
              <a:spcAft>
                <a:spcPts val="0"/>
              </a:spcAft>
              <a:buNone/>
              <a:defRPr>
                <a:solidFill>
                  <a:srgbClr val="046B99"/>
                </a:solidFill>
              </a:defRPr>
            </a:lvl2pPr>
            <a:lvl3pPr lvl="2" rtl="0">
              <a:spcBef>
                <a:spcPts val="0"/>
              </a:spcBef>
              <a:spcAft>
                <a:spcPts val="0"/>
              </a:spcAft>
              <a:buNone/>
              <a:defRPr>
                <a:solidFill>
                  <a:srgbClr val="046B99"/>
                </a:solidFill>
              </a:defRPr>
            </a:lvl3pPr>
            <a:lvl4pPr lvl="3" rtl="0">
              <a:spcBef>
                <a:spcPts val="0"/>
              </a:spcBef>
              <a:spcAft>
                <a:spcPts val="0"/>
              </a:spcAft>
              <a:buNone/>
              <a:defRPr>
                <a:solidFill>
                  <a:srgbClr val="046B99"/>
                </a:solidFill>
              </a:defRPr>
            </a:lvl4pPr>
            <a:lvl5pPr lvl="4" rtl="0">
              <a:spcBef>
                <a:spcPts val="0"/>
              </a:spcBef>
              <a:spcAft>
                <a:spcPts val="0"/>
              </a:spcAft>
              <a:buNone/>
              <a:defRPr>
                <a:solidFill>
                  <a:srgbClr val="046B99"/>
                </a:solidFill>
              </a:defRPr>
            </a:lvl5pPr>
            <a:lvl6pPr lvl="5" rtl="0">
              <a:spcBef>
                <a:spcPts val="0"/>
              </a:spcBef>
              <a:spcAft>
                <a:spcPts val="0"/>
              </a:spcAft>
              <a:buNone/>
              <a:defRPr>
                <a:solidFill>
                  <a:srgbClr val="046B99"/>
                </a:solidFill>
              </a:defRPr>
            </a:lvl6pPr>
            <a:lvl7pPr lvl="6" rtl="0">
              <a:spcBef>
                <a:spcPts val="0"/>
              </a:spcBef>
              <a:spcAft>
                <a:spcPts val="0"/>
              </a:spcAft>
              <a:buNone/>
              <a:defRPr>
                <a:solidFill>
                  <a:srgbClr val="046B99"/>
                </a:solidFill>
              </a:defRPr>
            </a:lvl7pPr>
            <a:lvl8pPr lvl="7" rtl="0">
              <a:spcBef>
                <a:spcPts val="0"/>
              </a:spcBef>
              <a:spcAft>
                <a:spcPts val="0"/>
              </a:spcAft>
              <a:buNone/>
              <a:defRPr>
                <a:solidFill>
                  <a:srgbClr val="046B99"/>
                </a:solidFill>
              </a:defRPr>
            </a:lvl8pPr>
            <a:lvl9pPr lvl="8" rtl="0">
              <a:spcBef>
                <a:spcPts val="0"/>
              </a:spcBef>
              <a:spcAft>
                <a:spcPts val="0"/>
              </a:spcAft>
              <a:buNone/>
              <a:defRPr>
                <a:solidFill>
                  <a:srgbClr val="046B99"/>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357" name="Shape 357"/>
        <p:cNvGrpSpPr/>
        <p:nvPr/>
      </p:nvGrpSpPr>
      <p:grpSpPr>
        <a:xfrm>
          <a:off x="0" y="0"/>
          <a:ext cx="0" cy="0"/>
          <a:chOff x="0" y="0"/>
          <a:chExt cx="0" cy="0"/>
        </a:xfrm>
      </p:grpSpPr>
      <p:sp>
        <p:nvSpPr>
          <p:cNvPr id="358" name="Google Shape;358;p67"/>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359" name="Google Shape;359;p67"/>
          <p:cNvSpPr txBox="1"/>
          <p:nvPr>
            <p:ph type="title"/>
          </p:nvPr>
        </p:nvSpPr>
        <p:spPr>
          <a:xfrm>
            <a:off x="841248" y="1216152"/>
            <a:ext cx="7388400" cy="2889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dark ">
  <p:cSld name="CUSTOM_4_1">
    <p:bg>
      <p:bgPr>
        <a:solidFill>
          <a:srgbClr val="1C304A"/>
        </a:solidFill>
      </p:bgPr>
    </p:bg>
    <p:spTree>
      <p:nvGrpSpPr>
        <p:cNvPr id="360" name="Shape 360"/>
        <p:cNvGrpSpPr/>
        <p:nvPr/>
      </p:nvGrpSpPr>
      <p:grpSpPr>
        <a:xfrm>
          <a:off x="0" y="0"/>
          <a:ext cx="0" cy="0"/>
          <a:chOff x="0" y="0"/>
          <a:chExt cx="0" cy="0"/>
        </a:xfrm>
      </p:grpSpPr>
      <p:sp>
        <p:nvSpPr>
          <p:cNvPr id="361" name="Google Shape;361;p68"/>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0CFFF"/>
                </a:solidFill>
                <a:latin typeface="Helvetica Neue"/>
                <a:ea typeface="Helvetica Neue"/>
                <a:cs typeface="Helvetica Neue"/>
                <a:sym typeface="Helvetica Neue"/>
              </a:rPr>
              <a:t> </a:t>
            </a:r>
            <a:endParaRPr b="1" sz="6000">
              <a:solidFill>
                <a:srgbClr val="00CFFF"/>
              </a:solidFill>
              <a:latin typeface="Helvetica Neue"/>
              <a:ea typeface="Helvetica Neue"/>
              <a:cs typeface="Helvetica Neue"/>
              <a:sym typeface="Helvetica Neue"/>
            </a:endParaRPr>
          </a:p>
        </p:txBody>
      </p:sp>
      <p:sp>
        <p:nvSpPr>
          <p:cNvPr id="362" name="Google Shape;362;p68"/>
          <p:cNvSpPr txBox="1"/>
          <p:nvPr>
            <p:ph type="title"/>
          </p:nvPr>
        </p:nvSpPr>
        <p:spPr>
          <a:xfrm>
            <a:off x="841248" y="1216152"/>
            <a:ext cx="7388400" cy="2889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6000">
                <a:solidFill>
                  <a:srgbClr val="00CFFF"/>
                </a:solidFill>
              </a:defRPr>
            </a:lvl1pPr>
            <a:lvl2pPr lvl="1" rtl="0">
              <a:spcBef>
                <a:spcPts val="0"/>
              </a:spcBef>
              <a:spcAft>
                <a:spcPts val="0"/>
              </a:spcAft>
              <a:buNone/>
              <a:defRPr sz="6000">
                <a:solidFill>
                  <a:srgbClr val="00CFFF"/>
                </a:solidFill>
              </a:defRPr>
            </a:lvl2pPr>
            <a:lvl3pPr lvl="2" rtl="0">
              <a:spcBef>
                <a:spcPts val="0"/>
              </a:spcBef>
              <a:spcAft>
                <a:spcPts val="0"/>
              </a:spcAft>
              <a:buNone/>
              <a:defRPr sz="6000">
                <a:solidFill>
                  <a:srgbClr val="00CFFF"/>
                </a:solidFill>
              </a:defRPr>
            </a:lvl3pPr>
            <a:lvl4pPr lvl="3" rtl="0">
              <a:spcBef>
                <a:spcPts val="0"/>
              </a:spcBef>
              <a:spcAft>
                <a:spcPts val="0"/>
              </a:spcAft>
              <a:buNone/>
              <a:defRPr sz="6000">
                <a:solidFill>
                  <a:srgbClr val="00CFFF"/>
                </a:solidFill>
              </a:defRPr>
            </a:lvl4pPr>
            <a:lvl5pPr lvl="4" rtl="0">
              <a:spcBef>
                <a:spcPts val="0"/>
              </a:spcBef>
              <a:spcAft>
                <a:spcPts val="0"/>
              </a:spcAft>
              <a:buNone/>
              <a:defRPr sz="6000">
                <a:solidFill>
                  <a:srgbClr val="00CFFF"/>
                </a:solidFill>
              </a:defRPr>
            </a:lvl5pPr>
            <a:lvl6pPr lvl="5" rtl="0">
              <a:spcBef>
                <a:spcPts val="0"/>
              </a:spcBef>
              <a:spcAft>
                <a:spcPts val="0"/>
              </a:spcAft>
              <a:buNone/>
              <a:defRPr sz="6000">
                <a:solidFill>
                  <a:srgbClr val="00CFFF"/>
                </a:solidFill>
              </a:defRPr>
            </a:lvl6pPr>
            <a:lvl7pPr lvl="6" rtl="0">
              <a:spcBef>
                <a:spcPts val="0"/>
              </a:spcBef>
              <a:spcAft>
                <a:spcPts val="0"/>
              </a:spcAft>
              <a:buNone/>
              <a:defRPr sz="6000">
                <a:solidFill>
                  <a:srgbClr val="00CFFF"/>
                </a:solidFill>
              </a:defRPr>
            </a:lvl7pPr>
            <a:lvl8pPr lvl="7" rtl="0">
              <a:spcBef>
                <a:spcPts val="0"/>
              </a:spcBef>
              <a:spcAft>
                <a:spcPts val="0"/>
              </a:spcAft>
              <a:buNone/>
              <a:defRPr sz="6000">
                <a:solidFill>
                  <a:srgbClr val="00CFFF"/>
                </a:solidFill>
              </a:defRPr>
            </a:lvl8pPr>
            <a:lvl9pPr lvl="8" rtl="0">
              <a:spcBef>
                <a:spcPts val="0"/>
              </a:spcBef>
              <a:spcAft>
                <a:spcPts val="0"/>
              </a:spcAft>
              <a:buNone/>
              <a:defRPr sz="6000">
                <a:solidFill>
                  <a:srgbClr val="00CFFF"/>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363" name="Shape 363"/>
        <p:cNvGrpSpPr/>
        <p:nvPr/>
      </p:nvGrpSpPr>
      <p:grpSpPr>
        <a:xfrm>
          <a:off x="0" y="0"/>
          <a:ext cx="0" cy="0"/>
          <a:chOff x="0" y="0"/>
          <a:chExt cx="0" cy="0"/>
        </a:xfrm>
      </p:grpSpPr>
      <p:sp>
        <p:nvSpPr>
          <p:cNvPr id="364" name="Google Shape;364;p69"/>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65" name="Google Shape;365;p69"/>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type="secHead">
  <p:cSld name="SECTION_HEADER">
    <p:bg>
      <p:bgPr>
        <a:solidFill>
          <a:srgbClr val="FFFFFF"/>
        </a:solidFill>
      </p:bgPr>
    </p:bg>
    <p:spTree>
      <p:nvGrpSpPr>
        <p:cNvPr id="366" name="Shape 366"/>
        <p:cNvGrpSpPr/>
        <p:nvPr/>
      </p:nvGrpSpPr>
      <p:grpSpPr>
        <a:xfrm>
          <a:off x="0" y="0"/>
          <a:ext cx="0" cy="0"/>
          <a:chOff x="0" y="0"/>
          <a:chExt cx="0" cy="0"/>
        </a:xfrm>
      </p:grpSpPr>
      <p:sp>
        <p:nvSpPr>
          <p:cNvPr id="367" name="Google Shape;367;p70"/>
          <p:cNvSpPr txBox="1"/>
          <p:nvPr>
            <p:ph type="ctrTitle"/>
          </p:nvPr>
        </p:nvSpPr>
        <p:spPr>
          <a:xfrm>
            <a:off x="841248" y="384048"/>
            <a:ext cx="7386600" cy="157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5000"/>
              <a:buNone/>
              <a:defRPr b="1" sz="5000">
                <a:solidFill>
                  <a:srgbClr val="1C304A"/>
                </a:solidFill>
              </a:defRPr>
            </a:lvl1pPr>
            <a:lvl2pPr lvl="1" rtl="0" algn="ctr">
              <a:lnSpc>
                <a:spcPct val="100000"/>
              </a:lnSpc>
              <a:spcBef>
                <a:spcPts val="0"/>
              </a:spcBef>
              <a:spcAft>
                <a:spcPts val="0"/>
              </a:spcAft>
              <a:buClr>
                <a:srgbClr val="1C304A"/>
              </a:buClr>
              <a:buSzPts val="5000"/>
              <a:buNone/>
              <a:defRPr sz="5000">
                <a:solidFill>
                  <a:srgbClr val="1C304A"/>
                </a:solidFill>
              </a:defRPr>
            </a:lvl2pPr>
            <a:lvl3pPr lvl="2" rtl="0" algn="ctr">
              <a:lnSpc>
                <a:spcPct val="100000"/>
              </a:lnSpc>
              <a:spcBef>
                <a:spcPts val="0"/>
              </a:spcBef>
              <a:spcAft>
                <a:spcPts val="0"/>
              </a:spcAft>
              <a:buClr>
                <a:srgbClr val="1C304A"/>
              </a:buClr>
              <a:buSzPts val="5000"/>
              <a:buNone/>
              <a:defRPr sz="5000">
                <a:solidFill>
                  <a:srgbClr val="1C304A"/>
                </a:solidFill>
              </a:defRPr>
            </a:lvl3pPr>
            <a:lvl4pPr lvl="3" rtl="0" algn="ctr">
              <a:lnSpc>
                <a:spcPct val="100000"/>
              </a:lnSpc>
              <a:spcBef>
                <a:spcPts val="0"/>
              </a:spcBef>
              <a:spcAft>
                <a:spcPts val="0"/>
              </a:spcAft>
              <a:buClr>
                <a:srgbClr val="1C304A"/>
              </a:buClr>
              <a:buSzPts val="5000"/>
              <a:buNone/>
              <a:defRPr sz="5000">
                <a:solidFill>
                  <a:srgbClr val="1C304A"/>
                </a:solidFill>
              </a:defRPr>
            </a:lvl4pPr>
            <a:lvl5pPr lvl="4" rtl="0" algn="ctr">
              <a:lnSpc>
                <a:spcPct val="100000"/>
              </a:lnSpc>
              <a:spcBef>
                <a:spcPts val="0"/>
              </a:spcBef>
              <a:spcAft>
                <a:spcPts val="0"/>
              </a:spcAft>
              <a:buClr>
                <a:srgbClr val="1C304A"/>
              </a:buClr>
              <a:buSzPts val="5000"/>
              <a:buNone/>
              <a:defRPr sz="5000">
                <a:solidFill>
                  <a:srgbClr val="1C304A"/>
                </a:solidFill>
              </a:defRPr>
            </a:lvl5pPr>
            <a:lvl6pPr lvl="5" rtl="0" algn="ctr">
              <a:lnSpc>
                <a:spcPct val="100000"/>
              </a:lnSpc>
              <a:spcBef>
                <a:spcPts val="0"/>
              </a:spcBef>
              <a:spcAft>
                <a:spcPts val="0"/>
              </a:spcAft>
              <a:buClr>
                <a:srgbClr val="1C304A"/>
              </a:buClr>
              <a:buSzPts val="5000"/>
              <a:buNone/>
              <a:defRPr sz="5000">
                <a:solidFill>
                  <a:srgbClr val="1C304A"/>
                </a:solidFill>
              </a:defRPr>
            </a:lvl6pPr>
            <a:lvl7pPr lvl="6" rtl="0" algn="ctr">
              <a:lnSpc>
                <a:spcPct val="100000"/>
              </a:lnSpc>
              <a:spcBef>
                <a:spcPts val="0"/>
              </a:spcBef>
              <a:spcAft>
                <a:spcPts val="0"/>
              </a:spcAft>
              <a:buClr>
                <a:srgbClr val="1C304A"/>
              </a:buClr>
              <a:buSzPts val="5000"/>
              <a:buNone/>
              <a:defRPr sz="5000">
                <a:solidFill>
                  <a:srgbClr val="1C304A"/>
                </a:solidFill>
              </a:defRPr>
            </a:lvl7pPr>
            <a:lvl8pPr lvl="7" rtl="0" algn="ctr">
              <a:lnSpc>
                <a:spcPct val="100000"/>
              </a:lnSpc>
              <a:spcBef>
                <a:spcPts val="0"/>
              </a:spcBef>
              <a:spcAft>
                <a:spcPts val="0"/>
              </a:spcAft>
              <a:buClr>
                <a:srgbClr val="1C304A"/>
              </a:buClr>
              <a:buSzPts val="5000"/>
              <a:buNone/>
              <a:defRPr sz="5000">
                <a:solidFill>
                  <a:srgbClr val="1C304A"/>
                </a:solidFill>
              </a:defRPr>
            </a:lvl8pPr>
            <a:lvl9pPr lvl="8" rtl="0" algn="ctr">
              <a:lnSpc>
                <a:spcPct val="100000"/>
              </a:lnSpc>
              <a:spcBef>
                <a:spcPts val="0"/>
              </a:spcBef>
              <a:spcAft>
                <a:spcPts val="0"/>
              </a:spcAft>
              <a:buClr>
                <a:srgbClr val="1C304A"/>
              </a:buClr>
              <a:buSzPts val="5000"/>
              <a:buNone/>
              <a:defRPr sz="5000">
                <a:solidFill>
                  <a:srgbClr val="1C304A"/>
                </a:solidFill>
              </a:defRPr>
            </a:lvl9pPr>
          </a:lstStyle>
          <a:p/>
        </p:txBody>
      </p:sp>
      <p:sp>
        <p:nvSpPr>
          <p:cNvPr id="368" name="Google Shape;368;p70"/>
          <p:cNvSpPr txBox="1"/>
          <p:nvPr>
            <p:ph idx="1" type="subTitle"/>
          </p:nvPr>
        </p:nvSpPr>
        <p:spPr>
          <a:xfrm>
            <a:off x="841248" y="2287534"/>
            <a:ext cx="4389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1400"/>
              <a:buNone/>
              <a:defRPr sz="1400">
                <a:solidFill>
                  <a:srgbClr val="1C304A"/>
                </a:solidFill>
              </a:defRPr>
            </a:lvl1pPr>
            <a:lvl2pPr lvl="1" rtl="0" algn="l">
              <a:lnSpc>
                <a:spcPct val="100000"/>
              </a:lnSpc>
              <a:spcBef>
                <a:spcPts val="0"/>
              </a:spcBef>
              <a:spcAft>
                <a:spcPts val="0"/>
              </a:spcAft>
              <a:buClr>
                <a:srgbClr val="1C304A"/>
              </a:buClr>
              <a:buSzPts val="1400"/>
              <a:buNone/>
              <a:defRPr>
                <a:solidFill>
                  <a:srgbClr val="1C304A"/>
                </a:solidFill>
              </a:defRPr>
            </a:lvl2pPr>
            <a:lvl3pPr lvl="2" rtl="0" algn="l">
              <a:lnSpc>
                <a:spcPct val="100000"/>
              </a:lnSpc>
              <a:spcBef>
                <a:spcPts val="0"/>
              </a:spcBef>
              <a:spcAft>
                <a:spcPts val="0"/>
              </a:spcAft>
              <a:buClr>
                <a:srgbClr val="1C304A"/>
              </a:buClr>
              <a:buSzPts val="1400"/>
              <a:buNone/>
              <a:defRPr>
                <a:solidFill>
                  <a:srgbClr val="1C304A"/>
                </a:solidFill>
              </a:defRPr>
            </a:lvl3pPr>
            <a:lvl4pPr lvl="3" rtl="0" algn="l">
              <a:lnSpc>
                <a:spcPct val="100000"/>
              </a:lnSpc>
              <a:spcBef>
                <a:spcPts val="0"/>
              </a:spcBef>
              <a:spcAft>
                <a:spcPts val="0"/>
              </a:spcAft>
              <a:buClr>
                <a:srgbClr val="1C304A"/>
              </a:buClr>
              <a:buSzPts val="1200"/>
              <a:buNone/>
              <a:defRPr>
                <a:solidFill>
                  <a:srgbClr val="1C304A"/>
                </a:solidFill>
              </a:defRPr>
            </a:lvl4pPr>
            <a:lvl5pPr lvl="4" rtl="0" algn="l">
              <a:lnSpc>
                <a:spcPct val="100000"/>
              </a:lnSpc>
              <a:spcBef>
                <a:spcPts val="0"/>
              </a:spcBef>
              <a:spcAft>
                <a:spcPts val="0"/>
              </a:spcAft>
              <a:buClr>
                <a:srgbClr val="1C304A"/>
              </a:buClr>
              <a:buSzPts val="1000"/>
              <a:buNone/>
              <a:defRPr>
                <a:solidFill>
                  <a:srgbClr val="1C304A"/>
                </a:solidFill>
              </a:defRPr>
            </a:lvl5pPr>
            <a:lvl6pPr lvl="5" rtl="0" algn="l">
              <a:lnSpc>
                <a:spcPct val="100000"/>
              </a:lnSpc>
              <a:spcBef>
                <a:spcPts val="0"/>
              </a:spcBef>
              <a:spcAft>
                <a:spcPts val="0"/>
              </a:spcAft>
              <a:buClr>
                <a:srgbClr val="1C304A"/>
              </a:buClr>
              <a:buSzPts val="800"/>
              <a:buNone/>
              <a:defRPr>
                <a:solidFill>
                  <a:srgbClr val="1C304A"/>
                </a:solidFill>
              </a:defRPr>
            </a:lvl6pPr>
            <a:lvl7pPr lvl="6" rtl="0" algn="l">
              <a:lnSpc>
                <a:spcPct val="100000"/>
              </a:lnSpc>
              <a:spcBef>
                <a:spcPts val="0"/>
              </a:spcBef>
              <a:spcAft>
                <a:spcPts val="0"/>
              </a:spcAft>
              <a:buClr>
                <a:srgbClr val="1C304A"/>
              </a:buClr>
              <a:buSzPts val="800"/>
              <a:buNone/>
              <a:defRPr>
                <a:solidFill>
                  <a:srgbClr val="1C304A"/>
                </a:solidFill>
              </a:defRPr>
            </a:lvl7pPr>
            <a:lvl8pPr lvl="7" rtl="0" algn="l">
              <a:lnSpc>
                <a:spcPct val="100000"/>
              </a:lnSpc>
              <a:spcBef>
                <a:spcPts val="0"/>
              </a:spcBef>
              <a:spcAft>
                <a:spcPts val="0"/>
              </a:spcAft>
              <a:buClr>
                <a:srgbClr val="1C304A"/>
              </a:buClr>
              <a:buSzPts val="800"/>
              <a:buNone/>
              <a:defRPr>
                <a:solidFill>
                  <a:srgbClr val="1C304A"/>
                </a:solidFill>
              </a:defRPr>
            </a:lvl8pPr>
            <a:lvl9pPr lvl="8" rtl="0" algn="l">
              <a:lnSpc>
                <a:spcPct val="100000"/>
              </a:lnSpc>
              <a:spcBef>
                <a:spcPts val="0"/>
              </a:spcBef>
              <a:spcAft>
                <a:spcPts val="0"/>
              </a:spcAft>
              <a:buClr>
                <a:srgbClr val="1C304A"/>
              </a:buClr>
              <a:buSzPts val="800"/>
              <a:buNone/>
              <a:defRPr>
                <a:solidFill>
                  <a:srgbClr val="1C304A"/>
                </a:solidFill>
              </a:defRPr>
            </a:lvl9pPr>
          </a:lstStyle>
          <a:p/>
        </p:txBody>
      </p:sp>
      <p:sp>
        <p:nvSpPr>
          <p:cNvPr id="369" name="Google Shape;369;p70"/>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descr="18F-Logo-S.png" id="370" name="Google Shape;370;p70"/>
          <p:cNvPicPr preferRelativeResize="0"/>
          <p:nvPr/>
        </p:nvPicPr>
        <p:blipFill rotWithShape="1">
          <a:blip r:embed="rId2">
            <a:alphaModFix/>
          </a:blip>
          <a:srcRect b="0" l="0" r="0" t="0"/>
          <a:stretch/>
        </p:blipFill>
        <p:spPr>
          <a:xfrm>
            <a:off x="825500" y="4438375"/>
            <a:ext cx="329350" cy="3293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type="tx">
  <p:cSld name="TITLE_AND_BODY">
    <p:bg>
      <p:bgPr>
        <a:solidFill>
          <a:srgbClr val="00CFFF"/>
        </a:solidFill>
      </p:bgPr>
    </p:bg>
    <p:spTree>
      <p:nvGrpSpPr>
        <p:cNvPr id="371" name="Shape 371"/>
        <p:cNvGrpSpPr/>
        <p:nvPr/>
      </p:nvGrpSpPr>
      <p:grpSpPr>
        <a:xfrm>
          <a:off x="0" y="0"/>
          <a:ext cx="0" cy="0"/>
          <a:chOff x="0" y="0"/>
          <a:chExt cx="0" cy="0"/>
        </a:xfrm>
      </p:grpSpPr>
      <p:sp>
        <p:nvSpPr>
          <p:cNvPr id="372" name="Google Shape;372;p71"/>
          <p:cNvSpPr txBox="1"/>
          <p:nvPr>
            <p:ph type="ctrTitle"/>
          </p:nvPr>
        </p:nvSpPr>
        <p:spPr>
          <a:xfrm>
            <a:off x="841248" y="1216152"/>
            <a:ext cx="7386600" cy="289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373" name="Google Shape;373;p71"/>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title - Dark">
  <p:cSld name="TITLE_AND_BODY_2">
    <p:bg>
      <p:bgPr>
        <a:solidFill>
          <a:srgbClr val="1C304A"/>
        </a:solidFill>
      </p:bgPr>
    </p:bg>
    <p:spTree>
      <p:nvGrpSpPr>
        <p:cNvPr id="374" name="Shape 374"/>
        <p:cNvGrpSpPr/>
        <p:nvPr/>
      </p:nvGrpSpPr>
      <p:grpSpPr>
        <a:xfrm>
          <a:off x="0" y="0"/>
          <a:ext cx="0" cy="0"/>
          <a:chOff x="0" y="0"/>
          <a:chExt cx="0" cy="0"/>
        </a:xfrm>
      </p:grpSpPr>
      <p:sp>
        <p:nvSpPr>
          <p:cNvPr id="375" name="Google Shape;375;p72"/>
          <p:cNvSpPr txBox="1"/>
          <p:nvPr>
            <p:ph type="ctrTitle"/>
          </p:nvPr>
        </p:nvSpPr>
        <p:spPr>
          <a:xfrm>
            <a:off x="841248" y="1216152"/>
            <a:ext cx="7386600" cy="3217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376" name="Google Shape;376;p72"/>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b="1"/>
            </a:lvl2pPr>
            <a:lvl3pPr lvl="2" rtl="0" algn="l">
              <a:lnSpc>
                <a:spcPct val="115000"/>
              </a:lnSpc>
              <a:spcBef>
                <a:spcPts val="1600"/>
              </a:spcBef>
              <a:spcAft>
                <a:spcPts val="0"/>
              </a:spcAft>
              <a:buSzPts val="1400"/>
              <a:buNone/>
              <a:defRPr b="1"/>
            </a:lvl3pPr>
            <a:lvl4pPr lvl="3" rtl="0" algn="l">
              <a:lnSpc>
                <a:spcPct val="115000"/>
              </a:lnSpc>
              <a:spcBef>
                <a:spcPts val="1600"/>
              </a:spcBef>
              <a:spcAft>
                <a:spcPts val="0"/>
              </a:spcAft>
              <a:buSzPts val="1200"/>
              <a:buNone/>
              <a:defRPr b="1"/>
            </a:lvl4pPr>
            <a:lvl5pPr lvl="4" rtl="0" algn="l">
              <a:lnSpc>
                <a:spcPct val="115000"/>
              </a:lnSpc>
              <a:spcBef>
                <a:spcPts val="1600"/>
              </a:spcBef>
              <a:spcAft>
                <a:spcPts val="0"/>
              </a:spcAft>
              <a:buSzPts val="1000"/>
              <a:buNone/>
              <a:defRPr b="1"/>
            </a:lvl5pPr>
            <a:lvl6pPr lvl="5" rtl="0" algn="l">
              <a:lnSpc>
                <a:spcPct val="115000"/>
              </a:lnSpc>
              <a:spcBef>
                <a:spcPts val="1600"/>
              </a:spcBef>
              <a:spcAft>
                <a:spcPts val="0"/>
              </a:spcAft>
              <a:buSzPts val="800"/>
              <a:buNone/>
              <a:defRPr b="1"/>
            </a:lvl6pPr>
            <a:lvl7pPr lvl="6" rtl="0" algn="l">
              <a:lnSpc>
                <a:spcPct val="115000"/>
              </a:lnSpc>
              <a:spcBef>
                <a:spcPts val="1600"/>
              </a:spcBef>
              <a:spcAft>
                <a:spcPts val="0"/>
              </a:spcAft>
              <a:buSzPts val="800"/>
              <a:buNone/>
              <a:defRPr b="1"/>
            </a:lvl7pPr>
            <a:lvl8pPr lvl="7" rtl="0" algn="l">
              <a:lnSpc>
                <a:spcPct val="115000"/>
              </a:lnSpc>
              <a:spcBef>
                <a:spcPts val="1600"/>
              </a:spcBef>
              <a:spcAft>
                <a:spcPts val="0"/>
              </a:spcAft>
              <a:buSzPts val="800"/>
              <a:buNone/>
              <a:defRPr b="1"/>
            </a:lvl8pPr>
            <a:lvl9pPr lvl="8" rtl="0" algn="l">
              <a:lnSpc>
                <a:spcPct val="115000"/>
              </a:lnSpc>
              <a:spcBef>
                <a:spcPts val="1600"/>
              </a:spcBef>
              <a:spcAft>
                <a:spcPts val="1600"/>
              </a:spcAft>
              <a:buSzPts val="800"/>
              <a:buNone/>
              <a:defRPr b="1"/>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type="secHead">
  <p:cSld name="SECTION_HEADER">
    <p:bg>
      <p:bgPr>
        <a:solidFill>
          <a:srgbClr val="FFFFFF"/>
        </a:solidFill>
      </p:bgPr>
    </p:bg>
    <p:spTree>
      <p:nvGrpSpPr>
        <p:cNvPr id="30" name="Shape 30"/>
        <p:cNvGrpSpPr/>
        <p:nvPr/>
      </p:nvGrpSpPr>
      <p:grpSpPr>
        <a:xfrm>
          <a:off x="0" y="0"/>
          <a:ext cx="0" cy="0"/>
          <a:chOff x="0" y="0"/>
          <a:chExt cx="0" cy="0"/>
        </a:xfrm>
      </p:grpSpPr>
      <p:sp>
        <p:nvSpPr>
          <p:cNvPr id="31" name="Google Shape;31;p8"/>
          <p:cNvSpPr txBox="1"/>
          <p:nvPr>
            <p:ph type="ctrTitle"/>
          </p:nvPr>
        </p:nvSpPr>
        <p:spPr>
          <a:xfrm>
            <a:off x="472950" y="384050"/>
            <a:ext cx="7215900" cy="157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5000"/>
              <a:buNone/>
              <a:defRPr b="1" sz="5000">
                <a:solidFill>
                  <a:srgbClr val="1C304A"/>
                </a:solidFill>
              </a:defRPr>
            </a:lvl1pPr>
            <a:lvl2pPr lvl="1" rtl="0" algn="ctr">
              <a:lnSpc>
                <a:spcPct val="100000"/>
              </a:lnSpc>
              <a:spcBef>
                <a:spcPts val="0"/>
              </a:spcBef>
              <a:spcAft>
                <a:spcPts val="0"/>
              </a:spcAft>
              <a:buClr>
                <a:srgbClr val="1C304A"/>
              </a:buClr>
              <a:buSzPts val="5000"/>
              <a:buNone/>
              <a:defRPr sz="5000">
                <a:solidFill>
                  <a:srgbClr val="1C304A"/>
                </a:solidFill>
              </a:defRPr>
            </a:lvl2pPr>
            <a:lvl3pPr lvl="2" rtl="0" algn="ctr">
              <a:lnSpc>
                <a:spcPct val="100000"/>
              </a:lnSpc>
              <a:spcBef>
                <a:spcPts val="0"/>
              </a:spcBef>
              <a:spcAft>
                <a:spcPts val="0"/>
              </a:spcAft>
              <a:buClr>
                <a:srgbClr val="1C304A"/>
              </a:buClr>
              <a:buSzPts val="5000"/>
              <a:buNone/>
              <a:defRPr sz="5000">
                <a:solidFill>
                  <a:srgbClr val="1C304A"/>
                </a:solidFill>
              </a:defRPr>
            </a:lvl3pPr>
            <a:lvl4pPr lvl="3" rtl="0" algn="ctr">
              <a:lnSpc>
                <a:spcPct val="100000"/>
              </a:lnSpc>
              <a:spcBef>
                <a:spcPts val="0"/>
              </a:spcBef>
              <a:spcAft>
                <a:spcPts val="0"/>
              </a:spcAft>
              <a:buClr>
                <a:srgbClr val="1C304A"/>
              </a:buClr>
              <a:buSzPts val="5000"/>
              <a:buNone/>
              <a:defRPr sz="5000">
                <a:solidFill>
                  <a:srgbClr val="1C304A"/>
                </a:solidFill>
              </a:defRPr>
            </a:lvl4pPr>
            <a:lvl5pPr lvl="4" rtl="0" algn="ctr">
              <a:lnSpc>
                <a:spcPct val="100000"/>
              </a:lnSpc>
              <a:spcBef>
                <a:spcPts val="0"/>
              </a:spcBef>
              <a:spcAft>
                <a:spcPts val="0"/>
              </a:spcAft>
              <a:buClr>
                <a:srgbClr val="1C304A"/>
              </a:buClr>
              <a:buSzPts val="5000"/>
              <a:buNone/>
              <a:defRPr sz="5000">
                <a:solidFill>
                  <a:srgbClr val="1C304A"/>
                </a:solidFill>
              </a:defRPr>
            </a:lvl5pPr>
            <a:lvl6pPr lvl="5" rtl="0" algn="ctr">
              <a:lnSpc>
                <a:spcPct val="100000"/>
              </a:lnSpc>
              <a:spcBef>
                <a:spcPts val="0"/>
              </a:spcBef>
              <a:spcAft>
                <a:spcPts val="0"/>
              </a:spcAft>
              <a:buClr>
                <a:srgbClr val="1C304A"/>
              </a:buClr>
              <a:buSzPts val="5000"/>
              <a:buNone/>
              <a:defRPr sz="5000">
                <a:solidFill>
                  <a:srgbClr val="1C304A"/>
                </a:solidFill>
              </a:defRPr>
            </a:lvl6pPr>
            <a:lvl7pPr lvl="6" rtl="0" algn="ctr">
              <a:lnSpc>
                <a:spcPct val="100000"/>
              </a:lnSpc>
              <a:spcBef>
                <a:spcPts val="0"/>
              </a:spcBef>
              <a:spcAft>
                <a:spcPts val="0"/>
              </a:spcAft>
              <a:buClr>
                <a:srgbClr val="1C304A"/>
              </a:buClr>
              <a:buSzPts val="5000"/>
              <a:buNone/>
              <a:defRPr sz="5000">
                <a:solidFill>
                  <a:srgbClr val="1C304A"/>
                </a:solidFill>
              </a:defRPr>
            </a:lvl7pPr>
            <a:lvl8pPr lvl="7" rtl="0" algn="ctr">
              <a:lnSpc>
                <a:spcPct val="100000"/>
              </a:lnSpc>
              <a:spcBef>
                <a:spcPts val="0"/>
              </a:spcBef>
              <a:spcAft>
                <a:spcPts val="0"/>
              </a:spcAft>
              <a:buClr>
                <a:srgbClr val="1C304A"/>
              </a:buClr>
              <a:buSzPts val="5000"/>
              <a:buNone/>
              <a:defRPr sz="5000">
                <a:solidFill>
                  <a:srgbClr val="1C304A"/>
                </a:solidFill>
              </a:defRPr>
            </a:lvl8pPr>
            <a:lvl9pPr lvl="8" rtl="0" algn="ctr">
              <a:lnSpc>
                <a:spcPct val="100000"/>
              </a:lnSpc>
              <a:spcBef>
                <a:spcPts val="0"/>
              </a:spcBef>
              <a:spcAft>
                <a:spcPts val="0"/>
              </a:spcAft>
              <a:buClr>
                <a:srgbClr val="1C304A"/>
              </a:buClr>
              <a:buSzPts val="5000"/>
              <a:buNone/>
              <a:defRPr sz="5000">
                <a:solidFill>
                  <a:srgbClr val="1C304A"/>
                </a:solidFill>
              </a:defRPr>
            </a:lvl9pPr>
          </a:lstStyle>
          <a:p/>
        </p:txBody>
      </p:sp>
      <p:sp>
        <p:nvSpPr>
          <p:cNvPr id="32" name="Google Shape;32;p8"/>
          <p:cNvSpPr txBox="1"/>
          <p:nvPr>
            <p:ph idx="1" type="subTitle"/>
          </p:nvPr>
        </p:nvSpPr>
        <p:spPr>
          <a:xfrm>
            <a:off x="472948" y="2287534"/>
            <a:ext cx="4389300" cy="79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1400"/>
              <a:buNone/>
              <a:defRPr sz="1400">
                <a:solidFill>
                  <a:srgbClr val="1C304A"/>
                </a:solidFill>
              </a:defRPr>
            </a:lvl1pPr>
            <a:lvl2pPr lvl="1" rtl="0" algn="l">
              <a:lnSpc>
                <a:spcPct val="100000"/>
              </a:lnSpc>
              <a:spcBef>
                <a:spcPts val="0"/>
              </a:spcBef>
              <a:spcAft>
                <a:spcPts val="0"/>
              </a:spcAft>
              <a:buClr>
                <a:srgbClr val="1C304A"/>
              </a:buClr>
              <a:buSzPts val="1400"/>
              <a:buNone/>
              <a:defRPr>
                <a:solidFill>
                  <a:srgbClr val="1C304A"/>
                </a:solidFill>
              </a:defRPr>
            </a:lvl2pPr>
            <a:lvl3pPr lvl="2" rtl="0" algn="l">
              <a:lnSpc>
                <a:spcPct val="100000"/>
              </a:lnSpc>
              <a:spcBef>
                <a:spcPts val="0"/>
              </a:spcBef>
              <a:spcAft>
                <a:spcPts val="0"/>
              </a:spcAft>
              <a:buClr>
                <a:srgbClr val="1C304A"/>
              </a:buClr>
              <a:buSzPts val="1400"/>
              <a:buNone/>
              <a:defRPr>
                <a:solidFill>
                  <a:srgbClr val="1C304A"/>
                </a:solidFill>
              </a:defRPr>
            </a:lvl3pPr>
            <a:lvl4pPr lvl="3" rtl="0" algn="l">
              <a:lnSpc>
                <a:spcPct val="100000"/>
              </a:lnSpc>
              <a:spcBef>
                <a:spcPts val="0"/>
              </a:spcBef>
              <a:spcAft>
                <a:spcPts val="0"/>
              </a:spcAft>
              <a:buClr>
                <a:srgbClr val="1C304A"/>
              </a:buClr>
              <a:buSzPts val="1200"/>
              <a:buNone/>
              <a:defRPr>
                <a:solidFill>
                  <a:srgbClr val="1C304A"/>
                </a:solidFill>
              </a:defRPr>
            </a:lvl4pPr>
            <a:lvl5pPr lvl="4" rtl="0" algn="l">
              <a:lnSpc>
                <a:spcPct val="100000"/>
              </a:lnSpc>
              <a:spcBef>
                <a:spcPts val="0"/>
              </a:spcBef>
              <a:spcAft>
                <a:spcPts val="0"/>
              </a:spcAft>
              <a:buClr>
                <a:srgbClr val="1C304A"/>
              </a:buClr>
              <a:buSzPts val="1000"/>
              <a:buNone/>
              <a:defRPr>
                <a:solidFill>
                  <a:srgbClr val="1C304A"/>
                </a:solidFill>
              </a:defRPr>
            </a:lvl5pPr>
            <a:lvl6pPr lvl="5" rtl="0" algn="l">
              <a:lnSpc>
                <a:spcPct val="100000"/>
              </a:lnSpc>
              <a:spcBef>
                <a:spcPts val="0"/>
              </a:spcBef>
              <a:spcAft>
                <a:spcPts val="0"/>
              </a:spcAft>
              <a:buClr>
                <a:srgbClr val="1C304A"/>
              </a:buClr>
              <a:buSzPts val="800"/>
              <a:buNone/>
              <a:defRPr>
                <a:solidFill>
                  <a:srgbClr val="1C304A"/>
                </a:solidFill>
              </a:defRPr>
            </a:lvl6pPr>
            <a:lvl7pPr lvl="6" rtl="0" algn="l">
              <a:lnSpc>
                <a:spcPct val="100000"/>
              </a:lnSpc>
              <a:spcBef>
                <a:spcPts val="0"/>
              </a:spcBef>
              <a:spcAft>
                <a:spcPts val="0"/>
              </a:spcAft>
              <a:buClr>
                <a:srgbClr val="1C304A"/>
              </a:buClr>
              <a:buSzPts val="800"/>
              <a:buNone/>
              <a:defRPr>
                <a:solidFill>
                  <a:srgbClr val="1C304A"/>
                </a:solidFill>
              </a:defRPr>
            </a:lvl7pPr>
            <a:lvl8pPr lvl="7" rtl="0" algn="l">
              <a:lnSpc>
                <a:spcPct val="100000"/>
              </a:lnSpc>
              <a:spcBef>
                <a:spcPts val="0"/>
              </a:spcBef>
              <a:spcAft>
                <a:spcPts val="0"/>
              </a:spcAft>
              <a:buClr>
                <a:srgbClr val="1C304A"/>
              </a:buClr>
              <a:buSzPts val="800"/>
              <a:buNone/>
              <a:defRPr>
                <a:solidFill>
                  <a:srgbClr val="1C304A"/>
                </a:solidFill>
              </a:defRPr>
            </a:lvl8pPr>
            <a:lvl9pPr lvl="8" rtl="0" algn="l">
              <a:lnSpc>
                <a:spcPct val="100000"/>
              </a:lnSpc>
              <a:spcBef>
                <a:spcPts val="0"/>
              </a:spcBef>
              <a:spcAft>
                <a:spcPts val="0"/>
              </a:spcAft>
              <a:buClr>
                <a:srgbClr val="1C304A"/>
              </a:buClr>
              <a:buSzPts val="800"/>
              <a:buNone/>
              <a:defRPr>
                <a:solidFill>
                  <a:srgbClr val="1C304A"/>
                </a:solidFill>
              </a:defRPr>
            </a:lvl9pPr>
          </a:lstStyle>
          <a:p/>
        </p:txBody>
      </p:sp>
      <p:sp>
        <p:nvSpPr>
          <p:cNvPr id="33" name="Google Shape;33;p8"/>
          <p:cNvSpPr txBox="1"/>
          <p:nvPr>
            <p:ph idx="2" type="subTitle"/>
          </p:nvPr>
        </p:nvSpPr>
        <p:spPr>
          <a:xfrm>
            <a:off x="8222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descr="18F-Logo-S.png" id="34" name="Google Shape;34;p8"/>
          <p:cNvPicPr preferRelativeResize="0"/>
          <p:nvPr/>
        </p:nvPicPr>
        <p:blipFill rotWithShape="1">
          <a:blip r:embed="rId2">
            <a:alphaModFix/>
          </a:blip>
          <a:srcRect b="0" l="0" r="0" t="0"/>
          <a:stretch/>
        </p:blipFill>
        <p:spPr>
          <a:xfrm>
            <a:off x="457200" y="4438375"/>
            <a:ext cx="329350" cy="32935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MAIN_POINT">
    <p:bg>
      <p:bgPr>
        <a:solidFill>
          <a:srgbClr val="666666"/>
        </a:solidFill>
      </p:bgPr>
    </p:bg>
    <p:spTree>
      <p:nvGrpSpPr>
        <p:cNvPr id="377" name="Shape 377"/>
        <p:cNvGrpSpPr/>
        <p:nvPr/>
      </p:nvGrpSpPr>
      <p:grpSpPr>
        <a:xfrm>
          <a:off x="0" y="0"/>
          <a:ext cx="0" cy="0"/>
          <a:chOff x="0" y="0"/>
          <a:chExt cx="0" cy="0"/>
        </a:xfrm>
      </p:grpSpPr>
      <p:pic>
        <p:nvPicPr>
          <p:cNvPr id="378" name="Google Shape;378;p73"/>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379" name="Google Shape;379;p73"/>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380" name="Google Shape;380;p73"/>
          <p:cNvSpPr txBox="1"/>
          <p:nvPr>
            <p:ph type="ctrTitle"/>
          </p:nvPr>
        </p:nvSpPr>
        <p:spPr>
          <a:xfrm>
            <a:off x="4035650" y="3697025"/>
            <a:ext cx="4489800" cy="768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3600"/>
              <a:buNone/>
              <a:defRPr b="1" sz="3600">
                <a:solidFill>
                  <a:srgbClr val="1C304A"/>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Light">
  <p:cSld name="TITLE_AND_BODY_2_1_1_1">
    <p:bg>
      <p:bgPr>
        <a:solidFill>
          <a:srgbClr val="FFFFFF"/>
        </a:solidFill>
      </p:bgPr>
    </p:bg>
    <p:spTree>
      <p:nvGrpSpPr>
        <p:cNvPr id="381" name="Shape 381"/>
        <p:cNvGrpSpPr/>
        <p:nvPr/>
      </p:nvGrpSpPr>
      <p:grpSpPr>
        <a:xfrm>
          <a:off x="0" y="0"/>
          <a:ext cx="0" cy="0"/>
          <a:chOff x="0" y="0"/>
          <a:chExt cx="0" cy="0"/>
        </a:xfrm>
      </p:grpSpPr>
      <p:sp>
        <p:nvSpPr>
          <p:cNvPr id="382" name="Google Shape;382;p74"/>
          <p:cNvSpPr txBox="1"/>
          <p:nvPr>
            <p:ph type="ctrTitle"/>
          </p:nvPr>
        </p:nvSpPr>
        <p:spPr>
          <a:xfrm>
            <a:off x="841248" y="536200"/>
            <a:ext cx="76929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Light">
  <p:cSld name="TITLE_AND_TWO_COLUMNS_1_2">
    <p:bg>
      <p:bgPr>
        <a:solidFill>
          <a:srgbClr val="FFFFFF"/>
        </a:solidFill>
      </p:bgPr>
    </p:bg>
    <p:spTree>
      <p:nvGrpSpPr>
        <p:cNvPr id="383" name="Shape 383"/>
        <p:cNvGrpSpPr/>
        <p:nvPr/>
      </p:nvGrpSpPr>
      <p:grpSpPr>
        <a:xfrm>
          <a:off x="0" y="0"/>
          <a:ext cx="0" cy="0"/>
          <a:chOff x="0" y="0"/>
          <a:chExt cx="0" cy="0"/>
        </a:xfrm>
      </p:grpSpPr>
      <p:sp>
        <p:nvSpPr>
          <p:cNvPr id="384" name="Google Shape;384;p75"/>
          <p:cNvSpPr txBox="1"/>
          <p:nvPr>
            <p:ph idx="1" type="body"/>
          </p:nvPr>
        </p:nvSpPr>
        <p:spPr>
          <a:xfrm>
            <a:off x="1493788" y="15819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385" name="Google Shape;385;p75"/>
          <p:cNvSpPr/>
          <p:nvPr/>
        </p:nvSpPr>
        <p:spPr>
          <a:xfrm>
            <a:off x="815525" y="15755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86" name="Google Shape;386;p75"/>
          <p:cNvSpPr/>
          <p:nvPr/>
        </p:nvSpPr>
        <p:spPr>
          <a:xfrm>
            <a:off x="4349050" y="15755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87" name="Google Shape;387;p75"/>
          <p:cNvSpPr txBox="1"/>
          <p:nvPr>
            <p:ph idx="2" type="body"/>
          </p:nvPr>
        </p:nvSpPr>
        <p:spPr>
          <a:xfrm>
            <a:off x="5027312" y="15819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388" name="Google Shape;388;p75"/>
          <p:cNvSpPr txBox="1"/>
          <p:nvPr>
            <p:ph idx="3" type="body"/>
          </p:nvPr>
        </p:nvSpPr>
        <p:spPr>
          <a:xfrm>
            <a:off x="1493788"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389" name="Google Shape;389;p7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90" name="Google Shape;390;p7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91" name="Google Shape;391;p75"/>
          <p:cNvSpPr txBox="1"/>
          <p:nvPr>
            <p:ph idx="4" type="body"/>
          </p:nvPr>
        </p:nvSpPr>
        <p:spPr>
          <a:xfrm>
            <a:off x="5027312"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392" name="Google Shape;392;p75"/>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 2 column icons">
  <p:cSld name="TITLE_AND_TWO_COLUMNS_1_2_1">
    <p:bg>
      <p:bgPr>
        <a:solidFill>
          <a:srgbClr val="00CFFF"/>
        </a:solidFill>
      </p:bgPr>
    </p:bg>
    <p:spTree>
      <p:nvGrpSpPr>
        <p:cNvPr id="393" name="Shape 393"/>
        <p:cNvGrpSpPr/>
        <p:nvPr/>
      </p:nvGrpSpPr>
      <p:grpSpPr>
        <a:xfrm>
          <a:off x="0" y="0"/>
          <a:ext cx="0" cy="0"/>
          <a:chOff x="0" y="0"/>
          <a:chExt cx="0" cy="0"/>
        </a:xfrm>
      </p:grpSpPr>
      <p:sp>
        <p:nvSpPr>
          <p:cNvPr id="394" name="Google Shape;394;p76"/>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95" name="Google Shape;395;p76"/>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96" name="Google Shape;396;p76"/>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97" name="Google Shape;397;p76"/>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398" name="Google Shape;398;p76"/>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99" name="Google Shape;399;p76"/>
          <p:cNvSpPr txBox="1"/>
          <p:nvPr>
            <p:ph idx="1" type="body"/>
          </p:nvPr>
        </p:nvSpPr>
        <p:spPr>
          <a:xfrm>
            <a:off x="1493788" y="18105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400" name="Google Shape;400;p76"/>
          <p:cNvSpPr txBox="1"/>
          <p:nvPr>
            <p:ph idx="2" type="body"/>
          </p:nvPr>
        </p:nvSpPr>
        <p:spPr>
          <a:xfrm>
            <a:off x="1493788"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401" name="Google Shape;401;p76"/>
          <p:cNvSpPr txBox="1"/>
          <p:nvPr>
            <p:ph idx="3" type="body"/>
          </p:nvPr>
        </p:nvSpPr>
        <p:spPr>
          <a:xfrm>
            <a:off x="5027312" y="18105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402" name="Google Shape;402;p76"/>
          <p:cNvSpPr txBox="1"/>
          <p:nvPr>
            <p:ph idx="4" type="body"/>
          </p:nvPr>
        </p:nvSpPr>
        <p:spPr>
          <a:xfrm>
            <a:off x="5027312"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ered List - Light">
  <p:cSld name="TITLE_AND_TWO_COLUMNS_1_2_1_1">
    <p:bg>
      <p:bgPr>
        <a:solidFill>
          <a:srgbClr val="FFFFFF"/>
        </a:solidFill>
      </p:bgPr>
    </p:bg>
    <p:spTree>
      <p:nvGrpSpPr>
        <p:cNvPr id="403" name="Shape 403"/>
        <p:cNvGrpSpPr/>
        <p:nvPr/>
      </p:nvGrpSpPr>
      <p:grpSpPr>
        <a:xfrm>
          <a:off x="0" y="0"/>
          <a:ext cx="0" cy="0"/>
          <a:chOff x="0" y="0"/>
          <a:chExt cx="0" cy="0"/>
        </a:xfrm>
      </p:grpSpPr>
      <p:sp>
        <p:nvSpPr>
          <p:cNvPr id="404" name="Google Shape;404;p7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5" name="Google Shape;405;p77"/>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06" name="Google Shape;406;p77"/>
          <p:cNvSpPr txBox="1"/>
          <p:nvPr>
            <p:ph idx="1"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407" name="Google Shape;407;p77"/>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408" name="Google Shape;408;p77"/>
          <p:cNvSpPr txBox="1"/>
          <p:nvPr>
            <p:ph idx="2" type="body"/>
          </p:nvPr>
        </p:nvSpPr>
        <p:spPr>
          <a:xfrm>
            <a:off x="8735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09" name="Google Shape;409;p77"/>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410" name="Google Shape;410;p77"/>
          <p:cNvSpPr txBox="1"/>
          <p:nvPr>
            <p:ph idx="3" type="body"/>
          </p:nvPr>
        </p:nvSpPr>
        <p:spPr>
          <a:xfrm>
            <a:off x="24037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11" name="Google Shape;411;p77"/>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412" name="Google Shape;412;p77"/>
          <p:cNvSpPr txBox="1"/>
          <p:nvPr>
            <p:ph idx="4" type="body"/>
          </p:nvPr>
        </p:nvSpPr>
        <p:spPr>
          <a:xfrm>
            <a:off x="39339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13" name="Google Shape;413;p77"/>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414" name="Google Shape;414;p77"/>
          <p:cNvSpPr txBox="1"/>
          <p:nvPr>
            <p:ph idx="5" type="body"/>
          </p:nvPr>
        </p:nvSpPr>
        <p:spPr>
          <a:xfrm>
            <a:off x="54641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15" name="Google Shape;415;p77"/>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416" name="Google Shape;416;p77"/>
          <p:cNvSpPr txBox="1"/>
          <p:nvPr>
            <p:ph idx="6" type="body"/>
          </p:nvPr>
        </p:nvSpPr>
        <p:spPr>
          <a:xfrm>
            <a:off x="69943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Light">
  <p:cSld name="TITLE_AND_TWO_COLUMNS_1">
    <p:spTree>
      <p:nvGrpSpPr>
        <p:cNvPr id="417" name="Shape 417"/>
        <p:cNvGrpSpPr/>
        <p:nvPr/>
      </p:nvGrpSpPr>
      <p:grpSpPr>
        <a:xfrm>
          <a:off x="0" y="0"/>
          <a:ext cx="0" cy="0"/>
          <a:chOff x="0" y="0"/>
          <a:chExt cx="0" cy="0"/>
        </a:xfrm>
      </p:grpSpPr>
      <p:sp>
        <p:nvSpPr>
          <p:cNvPr id="418" name="Google Shape;418;p78"/>
          <p:cNvSpPr txBox="1"/>
          <p:nvPr>
            <p:ph idx="1" type="body"/>
          </p:nvPr>
        </p:nvSpPr>
        <p:spPr>
          <a:xfrm>
            <a:off x="737118"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19" name="Google Shape;419;p78"/>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8"/>
          <p:cNvSpPr txBox="1"/>
          <p:nvPr>
            <p:ph idx="2" type="body"/>
          </p:nvPr>
        </p:nvSpPr>
        <p:spPr>
          <a:xfrm>
            <a:off x="332339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21" name="Google Shape;421;p78"/>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22" name="Google Shape;422;p78"/>
          <p:cNvSpPr txBox="1"/>
          <p:nvPr>
            <p:ph type="ctrTitle"/>
          </p:nvPr>
        </p:nvSpPr>
        <p:spPr>
          <a:xfrm>
            <a:off x="841248" y="704088"/>
            <a:ext cx="7425000" cy="8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23" name="Google Shape;423;p78"/>
          <p:cNvSpPr txBox="1"/>
          <p:nvPr>
            <p:ph idx="4"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424" name="Google Shape;424;p78"/>
          <p:cNvSpPr/>
          <p:nvPr/>
        </p:nvSpPr>
        <p:spPr>
          <a:xfrm>
            <a:off x="842957"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5" name="Google Shape;425;p78"/>
          <p:cNvSpPr txBox="1"/>
          <p:nvPr/>
        </p:nvSpPr>
        <p:spPr>
          <a:xfrm>
            <a:off x="841248"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426" name="Google Shape;426;p78"/>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7" name="Google Shape;427;p78"/>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428" name="Google Shape;428;p78"/>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9" name="Google Shape;429;p78"/>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Dark">
  <p:cSld name="TITLE_AND_BODY_2_1_1_1_1_3_1">
    <p:bg>
      <p:bgPr>
        <a:solidFill>
          <a:srgbClr val="1C304A"/>
        </a:solidFill>
      </p:bgPr>
    </p:bg>
    <p:spTree>
      <p:nvGrpSpPr>
        <p:cNvPr id="430" name="Shape 430"/>
        <p:cNvGrpSpPr/>
        <p:nvPr/>
      </p:nvGrpSpPr>
      <p:grpSpPr>
        <a:xfrm>
          <a:off x="0" y="0"/>
          <a:ext cx="0" cy="0"/>
          <a:chOff x="0" y="0"/>
          <a:chExt cx="0" cy="0"/>
        </a:xfrm>
      </p:grpSpPr>
      <p:sp>
        <p:nvSpPr>
          <p:cNvPr id="431" name="Google Shape;431;p79"/>
          <p:cNvSpPr txBox="1"/>
          <p:nvPr>
            <p:ph type="ctrTitle"/>
          </p:nvPr>
        </p:nvSpPr>
        <p:spPr>
          <a:xfrm>
            <a:off x="841248" y="704088"/>
            <a:ext cx="7425000" cy="8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32" name="Google Shape;432;p79"/>
          <p:cNvSpPr txBox="1"/>
          <p:nvPr>
            <p:ph idx="1"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433" name="Google Shape;433;p79"/>
          <p:cNvSpPr txBox="1"/>
          <p:nvPr>
            <p:ph idx="2" type="body"/>
          </p:nvPr>
        </p:nvSpPr>
        <p:spPr>
          <a:xfrm>
            <a:off x="737118"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34" name="Google Shape;434;p79"/>
          <p:cNvSpPr txBox="1"/>
          <p:nvPr>
            <p:ph idx="3" type="body"/>
          </p:nvPr>
        </p:nvSpPr>
        <p:spPr>
          <a:xfrm>
            <a:off x="3323393"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35" name="Google Shape;435;p79"/>
          <p:cNvSpPr txBox="1"/>
          <p:nvPr>
            <p:ph idx="4" type="body"/>
          </p:nvPr>
        </p:nvSpPr>
        <p:spPr>
          <a:xfrm>
            <a:off x="5909667"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436" name="Google Shape;436;p79"/>
          <p:cNvSpPr/>
          <p:nvPr/>
        </p:nvSpPr>
        <p:spPr>
          <a:xfrm>
            <a:off x="842957"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37" name="Google Shape;437;p79"/>
          <p:cNvSpPr txBox="1"/>
          <p:nvPr/>
        </p:nvSpPr>
        <p:spPr>
          <a:xfrm>
            <a:off x="841248"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438" name="Google Shape;438;p79"/>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39" name="Google Shape;439;p79"/>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440" name="Google Shape;440;p79"/>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41" name="Google Shape;441;p79"/>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Dark">
  <p:cSld name="TITLE_AND_BODY_2_1_1_1_1">
    <p:bg>
      <p:bgPr>
        <a:solidFill>
          <a:srgbClr val="1C304A"/>
        </a:solidFill>
      </p:bgPr>
    </p:bg>
    <p:spTree>
      <p:nvGrpSpPr>
        <p:cNvPr id="442" name="Shape 442"/>
        <p:cNvGrpSpPr/>
        <p:nvPr/>
      </p:nvGrpSpPr>
      <p:grpSpPr>
        <a:xfrm>
          <a:off x="0" y="0"/>
          <a:ext cx="0" cy="0"/>
          <a:chOff x="0" y="0"/>
          <a:chExt cx="0" cy="0"/>
        </a:xfrm>
      </p:grpSpPr>
      <p:sp>
        <p:nvSpPr>
          <p:cNvPr id="443" name="Google Shape;443;p80"/>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44" name="Google Shape;444;p80"/>
          <p:cNvSpPr txBox="1"/>
          <p:nvPr>
            <p:ph idx="1" type="body"/>
          </p:nvPr>
        </p:nvSpPr>
        <p:spPr>
          <a:xfrm>
            <a:off x="841248" y="1709928"/>
            <a:ext cx="7891500" cy="3045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sz="1800">
                <a:solidFill>
                  <a:srgbClr val="FFFFFF"/>
                </a:solidFill>
              </a:defRPr>
            </a:lvl1pPr>
            <a:lvl2pPr indent="-342900" lvl="1" marL="914400" rtl="0" algn="l">
              <a:lnSpc>
                <a:spcPct val="115000"/>
              </a:lnSpc>
              <a:spcBef>
                <a:spcPts val="1600"/>
              </a:spcBef>
              <a:spcAft>
                <a:spcPts val="0"/>
              </a:spcAft>
              <a:buClr>
                <a:srgbClr val="FFFFFF"/>
              </a:buClr>
              <a:buSzPts val="1800"/>
              <a:buChar char="○"/>
              <a:defRPr sz="1800">
                <a:solidFill>
                  <a:srgbClr val="FFFFFF"/>
                </a:solidFill>
              </a:defRPr>
            </a:lvl2pPr>
            <a:lvl3pPr indent="-342900" lvl="2" marL="1371600" rtl="0" algn="l">
              <a:lnSpc>
                <a:spcPct val="115000"/>
              </a:lnSpc>
              <a:spcBef>
                <a:spcPts val="1600"/>
              </a:spcBef>
              <a:spcAft>
                <a:spcPts val="0"/>
              </a:spcAft>
              <a:buClr>
                <a:srgbClr val="FFFFFF"/>
              </a:buClr>
              <a:buSzPts val="1800"/>
              <a:buChar char="■"/>
              <a:defRPr sz="1800">
                <a:solidFill>
                  <a:srgbClr val="FFFFFF"/>
                </a:solidFill>
              </a:defRPr>
            </a:lvl3pPr>
            <a:lvl4pPr indent="-342900" lvl="3" marL="1828800" rtl="0" algn="l">
              <a:lnSpc>
                <a:spcPct val="115000"/>
              </a:lnSpc>
              <a:spcBef>
                <a:spcPts val="1600"/>
              </a:spcBef>
              <a:spcAft>
                <a:spcPts val="0"/>
              </a:spcAft>
              <a:buClr>
                <a:srgbClr val="FFFFFF"/>
              </a:buClr>
              <a:buSzPts val="1800"/>
              <a:buChar char="●"/>
              <a:defRPr sz="1800">
                <a:solidFill>
                  <a:srgbClr val="FFFFFF"/>
                </a:solidFill>
              </a:defRPr>
            </a:lvl4pPr>
            <a:lvl5pPr indent="-342900" lvl="4" marL="2286000" rtl="0" algn="l">
              <a:lnSpc>
                <a:spcPct val="115000"/>
              </a:lnSpc>
              <a:spcBef>
                <a:spcPts val="1600"/>
              </a:spcBef>
              <a:spcAft>
                <a:spcPts val="0"/>
              </a:spcAft>
              <a:buClr>
                <a:srgbClr val="FFFFFF"/>
              </a:buClr>
              <a:buSzPts val="1800"/>
              <a:buChar char="○"/>
              <a:defRPr sz="1800">
                <a:solidFill>
                  <a:srgbClr val="FFFFFF"/>
                </a:solidFill>
              </a:defRPr>
            </a:lvl5pPr>
            <a:lvl6pPr indent="-342900" lvl="5" marL="2743200" rtl="0" algn="l">
              <a:lnSpc>
                <a:spcPct val="115000"/>
              </a:lnSpc>
              <a:spcBef>
                <a:spcPts val="1600"/>
              </a:spcBef>
              <a:spcAft>
                <a:spcPts val="0"/>
              </a:spcAft>
              <a:buClr>
                <a:srgbClr val="FFFFFF"/>
              </a:buClr>
              <a:buSzPts val="1800"/>
              <a:buChar char="■"/>
              <a:defRPr sz="1800">
                <a:solidFill>
                  <a:srgbClr val="FFFFFF"/>
                </a:solidFill>
              </a:defRPr>
            </a:lvl6pPr>
            <a:lvl7pPr indent="-342900" lvl="6" marL="3200400" rtl="0" algn="l">
              <a:lnSpc>
                <a:spcPct val="115000"/>
              </a:lnSpc>
              <a:spcBef>
                <a:spcPts val="1600"/>
              </a:spcBef>
              <a:spcAft>
                <a:spcPts val="0"/>
              </a:spcAft>
              <a:buClr>
                <a:srgbClr val="FFFFFF"/>
              </a:buClr>
              <a:buSzPts val="1800"/>
              <a:buChar char="●"/>
              <a:defRPr sz="1800">
                <a:solidFill>
                  <a:srgbClr val="FFFFFF"/>
                </a:solidFill>
              </a:defRPr>
            </a:lvl7pPr>
            <a:lvl8pPr indent="-342900" lvl="7" marL="3657600" rtl="0" algn="l">
              <a:lnSpc>
                <a:spcPct val="115000"/>
              </a:lnSpc>
              <a:spcBef>
                <a:spcPts val="1600"/>
              </a:spcBef>
              <a:spcAft>
                <a:spcPts val="0"/>
              </a:spcAft>
              <a:buClr>
                <a:srgbClr val="FFFFFF"/>
              </a:buClr>
              <a:buSzPts val="1800"/>
              <a:buChar char="○"/>
              <a:defRPr sz="1800">
                <a:solidFill>
                  <a:srgbClr val="FFFFFF"/>
                </a:solidFill>
              </a:defRPr>
            </a:lvl8pPr>
            <a:lvl9pPr indent="-342900" lvl="8" marL="4114800" rtl="0" algn="l">
              <a:lnSpc>
                <a:spcPct val="115000"/>
              </a:lnSpc>
              <a:spcBef>
                <a:spcPts val="1600"/>
              </a:spcBef>
              <a:spcAft>
                <a:spcPts val="1600"/>
              </a:spcAft>
              <a:buClr>
                <a:srgbClr val="FFFFFF"/>
              </a:buClr>
              <a:buSzPts val="1800"/>
              <a:buChar char="■"/>
              <a:defRPr sz="1800">
                <a:solidFill>
                  <a:srgbClr val="FFFFF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Dark">
  <p:cSld name="TITLE_AND_BODY_2_1_1_1_1_3">
    <p:bg>
      <p:bgPr>
        <a:solidFill>
          <a:srgbClr val="1C304A"/>
        </a:solidFill>
      </p:bgPr>
    </p:bg>
    <p:spTree>
      <p:nvGrpSpPr>
        <p:cNvPr id="445" name="Shape 445"/>
        <p:cNvGrpSpPr/>
        <p:nvPr/>
      </p:nvGrpSpPr>
      <p:grpSpPr>
        <a:xfrm>
          <a:off x="0" y="0"/>
          <a:ext cx="0" cy="0"/>
          <a:chOff x="0" y="0"/>
          <a:chExt cx="0" cy="0"/>
        </a:xfrm>
      </p:grpSpPr>
      <p:sp>
        <p:nvSpPr>
          <p:cNvPr id="446" name="Google Shape;446;p81"/>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47" name="Google Shape;447;p81"/>
          <p:cNvSpPr txBox="1"/>
          <p:nvPr>
            <p:ph idx="1" type="body"/>
          </p:nvPr>
        </p:nvSpPr>
        <p:spPr>
          <a:xfrm>
            <a:off x="841248" y="2024959"/>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448" name="Google Shape;448;p81"/>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449" name="Google Shape;449;p81"/>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450" name="Shape 450"/>
        <p:cNvGrpSpPr/>
        <p:nvPr/>
      </p:nvGrpSpPr>
      <p:grpSpPr>
        <a:xfrm>
          <a:off x="0" y="0"/>
          <a:ext cx="0" cy="0"/>
          <a:chOff x="0" y="0"/>
          <a:chExt cx="0" cy="0"/>
        </a:xfrm>
      </p:grpSpPr>
      <p:sp>
        <p:nvSpPr>
          <p:cNvPr id="451" name="Google Shape;451;p82"/>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52" name="Google Shape;452;p82"/>
          <p:cNvSpPr txBox="1"/>
          <p:nvPr>
            <p:ph idx="1" type="body"/>
          </p:nvPr>
        </p:nvSpPr>
        <p:spPr>
          <a:xfrm>
            <a:off x="841248" y="2020824"/>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453" name="Google Shape;453;p82"/>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454" name="Google Shape;454;p82"/>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type="tx">
  <p:cSld name="TITLE_AND_BODY">
    <p:bg>
      <p:bgPr>
        <a:solidFill>
          <a:srgbClr val="00CFFF"/>
        </a:solidFill>
      </p:bgPr>
    </p:bg>
    <p:spTree>
      <p:nvGrpSpPr>
        <p:cNvPr id="35" name="Shape 35"/>
        <p:cNvGrpSpPr/>
        <p:nvPr/>
      </p:nvGrpSpPr>
      <p:grpSpPr>
        <a:xfrm>
          <a:off x="0" y="0"/>
          <a:ext cx="0" cy="0"/>
          <a:chOff x="0" y="0"/>
          <a:chExt cx="0" cy="0"/>
        </a:xfrm>
      </p:grpSpPr>
      <p:sp>
        <p:nvSpPr>
          <p:cNvPr id="36" name="Google Shape;36;p9"/>
          <p:cNvSpPr txBox="1"/>
          <p:nvPr>
            <p:ph type="ctrTitle"/>
          </p:nvPr>
        </p:nvSpPr>
        <p:spPr>
          <a:xfrm>
            <a:off x="457198" y="1125602"/>
            <a:ext cx="7386600" cy="289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37" name="Google Shape;37;p9"/>
          <p:cNvSpPr txBox="1"/>
          <p:nvPr>
            <p:ph idx="1" type="subTitle"/>
          </p:nvPr>
        </p:nvSpPr>
        <p:spPr>
          <a:xfrm>
            <a:off x="457198" y="3840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Light">
  <p:cSld name="CUSTOM">
    <p:spTree>
      <p:nvGrpSpPr>
        <p:cNvPr id="455" name="Shape 455"/>
        <p:cNvGrpSpPr/>
        <p:nvPr/>
      </p:nvGrpSpPr>
      <p:grpSpPr>
        <a:xfrm>
          <a:off x="0" y="0"/>
          <a:ext cx="0" cy="0"/>
          <a:chOff x="0" y="0"/>
          <a:chExt cx="0" cy="0"/>
        </a:xfrm>
      </p:grpSpPr>
      <p:sp>
        <p:nvSpPr>
          <p:cNvPr id="456" name="Google Shape;456;p83"/>
          <p:cNvSpPr txBox="1"/>
          <p:nvPr>
            <p:ph idx="1"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457" name="Google Shape;457;p83"/>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nd 1 column light">
  <p:cSld name="CUSTOM_5">
    <p:spTree>
      <p:nvGrpSpPr>
        <p:cNvPr id="458" name="Shape 458"/>
        <p:cNvGrpSpPr/>
        <p:nvPr/>
      </p:nvGrpSpPr>
      <p:grpSpPr>
        <a:xfrm>
          <a:off x="0" y="0"/>
          <a:ext cx="0" cy="0"/>
          <a:chOff x="0" y="0"/>
          <a:chExt cx="0" cy="0"/>
        </a:xfrm>
      </p:grpSpPr>
      <p:sp>
        <p:nvSpPr>
          <p:cNvPr id="459" name="Google Shape;459;p84"/>
          <p:cNvSpPr/>
          <p:nvPr/>
        </p:nvSpPr>
        <p:spPr>
          <a:xfrm>
            <a:off x="838939" y="384048"/>
            <a:ext cx="7466100" cy="82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600"/>
              <a:buNone/>
            </a:pPr>
            <a:r>
              <a:rPr b="1" lang="en" sz="2600">
                <a:solidFill>
                  <a:srgbClr val="046B99"/>
                </a:solidFill>
                <a:latin typeface="Helvetica Neue"/>
                <a:ea typeface="Helvetica Neue"/>
                <a:cs typeface="Helvetica Neue"/>
                <a:sym typeface="Helvetica Neue"/>
              </a:rPr>
              <a:t>Two line bulleted list title</a:t>
            </a:r>
            <a:endParaRPr b="1" i="0" sz="2600" u="none" cap="none" strike="noStrike">
              <a:solidFill>
                <a:srgbClr val="046B99"/>
              </a:solidFill>
              <a:latin typeface="Helvetica Neue"/>
              <a:ea typeface="Helvetica Neue"/>
              <a:cs typeface="Helvetica Neue"/>
              <a:sym typeface="Helvetica Neue"/>
            </a:endParaRPr>
          </a:p>
        </p:txBody>
      </p:sp>
      <p:sp>
        <p:nvSpPr>
          <p:cNvPr id="460" name="Google Shape;460;p84"/>
          <p:cNvSpPr txBox="1"/>
          <p:nvPr/>
        </p:nvSpPr>
        <p:spPr>
          <a:xfrm>
            <a:off x="841248" y="1216152"/>
            <a:ext cx="7470600" cy="3456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Quisque efficitur elit sem, in maximus ligula molestie molestie. Praesent quis justo mauris.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160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Vivamus augue massa, iaculis lacinia eleifend sit amet, mattis vitae nibh. Quisque nec eros consequat, iaculis enim ac, fringilla leo.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1600"/>
              </a:spcBef>
              <a:spcAft>
                <a:spcPts val="160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Curabitur ante augue, rutrum eu tortor id, bibendum varius erat. Ut eget metus sed sapien vulputate suscipit.</a:t>
            </a:r>
            <a:endParaRPr sz="1800">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Dark">
  <p:cSld name="SECTION_TITLE_AND_DESCRIPTION_1">
    <p:spTree>
      <p:nvGrpSpPr>
        <p:cNvPr id="461" name="Shape 461"/>
        <p:cNvGrpSpPr/>
        <p:nvPr/>
      </p:nvGrpSpPr>
      <p:grpSpPr>
        <a:xfrm>
          <a:off x="0" y="0"/>
          <a:ext cx="0" cy="0"/>
          <a:chOff x="0" y="0"/>
          <a:chExt cx="0" cy="0"/>
        </a:xfrm>
      </p:grpSpPr>
      <p:pic>
        <p:nvPicPr>
          <p:cNvPr id="462" name="Google Shape;462;p85"/>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463" name="Google Shape;463;p85"/>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5"/>
          <p:cNvSpPr txBox="1"/>
          <p:nvPr>
            <p:ph type="ctrTitle"/>
          </p:nvPr>
        </p:nvSpPr>
        <p:spPr>
          <a:xfrm>
            <a:off x="841248" y="704088"/>
            <a:ext cx="37308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65" name="Google Shape;465;p85"/>
          <p:cNvSpPr txBox="1"/>
          <p:nvPr>
            <p:ph idx="1" type="body"/>
          </p:nvPr>
        </p:nvSpPr>
        <p:spPr>
          <a:xfrm>
            <a:off x="841248" y="1709928"/>
            <a:ext cx="33834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466" name="Google Shape;466;p85"/>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467" name="Shape 467"/>
        <p:cNvGrpSpPr/>
        <p:nvPr/>
      </p:nvGrpSpPr>
      <p:grpSpPr>
        <a:xfrm>
          <a:off x="0" y="0"/>
          <a:ext cx="0" cy="0"/>
          <a:chOff x="0" y="0"/>
          <a:chExt cx="0" cy="0"/>
        </a:xfrm>
      </p:grpSpPr>
      <p:sp>
        <p:nvSpPr>
          <p:cNvPr id="468" name="Google Shape;468;p86"/>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6"/>
          <p:cNvSpPr txBox="1"/>
          <p:nvPr>
            <p:ph type="ctrTitle"/>
          </p:nvPr>
        </p:nvSpPr>
        <p:spPr>
          <a:xfrm>
            <a:off x="841248" y="704088"/>
            <a:ext cx="3730800" cy="8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470" name="Google Shape;470;p86"/>
          <p:cNvSpPr txBox="1"/>
          <p:nvPr>
            <p:ph idx="1" type="body"/>
          </p:nvPr>
        </p:nvSpPr>
        <p:spPr>
          <a:xfrm>
            <a:off x="841248" y="2020824"/>
            <a:ext cx="33834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471" name="Google Shape;471;p86"/>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s - Dark">
  <p:cSld name="SECTION_TITLE_AND_DESCRIPTION_1_1">
    <p:bg>
      <p:bgPr>
        <a:solidFill>
          <a:srgbClr val="1C304A"/>
        </a:solidFill>
      </p:bgPr>
    </p:bg>
    <p:spTree>
      <p:nvGrpSpPr>
        <p:cNvPr id="472" name="Shape 472"/>
        <p:cNvGrpSpPr/>
        <p:nvPr/>
      </p:nvGrpSpPr>
      <p:grpSpPr>
        <a:xfrm>
          <a:off x="0" y="0"/>
          <a:ext cx="0" cy="0"/>
          <a:chOff x="0" y="0"/>
          <a:chExt cx="0" cy="0"/>
        </a:xfrm>
      </p:grpSpPr>
      <p:sp>
        <p:nvSpPr>
          <p:cNvPr id="473" name="Google Shape;473;p87"/>
          <p:cNvSpPr txBox="1"/>
          <p:nvPr>
            <p:ph type="ctrTitle"/>
          </p:nvPr>
        </p:nvSpPr>
        <p:spPr>
          <a:xfrm>
            <a:off x="841248" y="530352"/>
            <a:ext cx="7488900" cy="2679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474" name="Google Shape;474;p87"/>
          <p:cNvSpPr txBox="1"/>
          <p:nvPr>
            <p:ph idx="1" type="body"/>
          </p:nvPr>
        </p:nvSpPr>
        <p:spPr>
          <a:xfrm>
            <a:off x="841248" y="3585136"/>
            <a:ext cx="2258100" cy="13326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rgbClr val="FFFFFF"/>
              </a:buClr>
              <a:buSzPts val="1000"/>
              <a:buChar char="●"/>
              <a:defRPr sz="1000">
                <a:solidFill>
                  <a:srgbClr val="FFFFFF"/>
                </a:solidFill>
              </a:defRPr>
            </a:lvl1pPr>
            <a:lvl2pPr indent="-292100" lvl="1" marL="914400" rtl="0" algn="l">
              <a:lnSpc>
                <a:spcPct val="115000"/>
              </a:lnSpc>
              <a:spcBef>
                <a:spcPts val="1600"/>
              </a:spcBef>
              <a:spcAft>
                <a:spcPts val="0"/>
              </a:spcAft>
              <a:buClr>
                <a:srgbClr val="FFFFFF"/>
              </a:buClr>
              <a:buSzPts val="1000"/>
              <a:buChar char="○"/>
              <a:defRPr sz="1000">
                <a:solidFill>
                  <a:srgbClr val="FFFFFF"/>
                </a:solidFill>
              </a:defRPr>
            </a:lvl2pPr>
            <a:lvl3pPr indent="-292100" lvl="2" marL="1371600" rtl="0" algn="l">
              <a:lnSpc>
                <a:spcPct val="115000"/>
              </a:lnSpc>
              <a:spcBef>
                <a:spcPts val="1600"/>
              </a:spcBef>
              <a:spcAft>
                <a:spcPts val="0"/>
              </a:spcAft>
              <a:buClr>
                <a:srgbClr val="FFFFFF"/>
              </a:buClr>
              <a:buSzPts val="1000"/>
              <a:buChar char="■"/>
              <a:defRPr sz="1000">
                <a:solidFill>
                  <a:srgbClr val="FFFFFF"/>
                </a:solidFill>
              </a:defRPr>
            </a:lvl3pPr>
            <a:lvl4pPr indent="-292100" lvl="3" marL="1828800" rtl="0" algn="l">
              <a:lnSpc>
                <a:spcPct val="115000"/>
              </a:lnSpc>
              <a:spcBef>
                <a:spcPts val="1600"/>
              </a:spcBef>
              <a:spcAft>
                <a:spcPts val="0"/>
              </a:spcAft>
              <a:buClr>
                <a:srgbClr val="FFFFFF"/>
              </a:buClr>
              <a:buSzPts val="1000"/>
              <a:buChar char="●"/>
              <a:defRPr sz="1000">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92100" lvl="5" marL="2743200" rtl="0" algn="l">
              <a:lnSpc>
                <a:spcPct val="115000"/>
              </a:lnSpc>
              <a:spcBef>
                <a:spcPts val="1600"/>
              </a:spcBef>
              <a:spcAft>
                <a:spcPts val="0"/>
              </a:spcAft>
              <a:buClr>
                <a:srgbClr val="FFFFFF"/>
              </a:buClr>
              <a:buSzPts val="1000"/>
              <a:buChar char="■"/>
              <a:defRPr sz="1000">
                <a:solidFill>
                  <a:srgbClr val="FFFFFF"/>
                </a:solidFill>
              </a:defRPr>
            </a:lvl6pPr>
            <a:lvl7pPr indent="-292100" lvl="6" marL="3200400" rtl="0" algn="l">
              <a:lnSpc>
                <a:spcPct val="115000"/>
              </a:lnSpc>
              <a:spcBef>
                <a:spcPts val="1600"/>
              </a:spcBef>
              <a:spcAft>
                <a:spcPts val="0"/>
              </a:spcAft>
              <a:buClr>
                <a:srgbClr val="FFFFFF"/>
              </a:buClr>
              <a:buSzPts val="1000"/>
              <a:buChar char="●"/>
              <a:defRPr sz="1000">
                <a:solidFill>
                  <a:srgbClr val="FFFFFF"/>
                </a:solidFill>
              </a:defRPr>
            </a:lvl7pPr>
            <a:lvl8pPr indent="-292100" lvl="7" marL="3657600" rtl="0" algn="l">
              <a:lnSpc>
                <a:spcPct val="115000"/>
              </a:lnSpc>
              <a:spcBef>
                <a:spcPts val="1600"/>
              </a:spcBef>
              <a:spcAft>
                <a:spcPts val="0"/>
              </a:spcAft>
              <a:buClr>
                <a:srgbClr val="FFFFFF"/>
              </a:buClr>
              <a:buSzPts val="1000"/>
              <a:buChar char="○"/>
              <a:defRPr sz="1000">
                <a:solidFill>
                  <a:srgbClr val="FFFFFF"/>
                </a:solidFill>
              </a:defRPr>
            </a:lvl8pPr>
            <a:lvl9pPr indent="-292100" lvl="8" marL="4114800" rtl="0" algn="l">
              <a:lnSpc>
                <a:spcPct val="115000"/>
              </a:lnSpc>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Light">
  <p:cSld name="TITLE_AND_BODY_2_1">
    <p:bg>
      <p:bgPr>
        <a:solidFill>
          <a:srgbClr val="FFFFFF"/>
        </a:soli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841248" y="1216152"/>
            <a:ext cx="7470600" cy="3456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477" name="Google Shape;477;p88"/>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Bright">
  <p:cSld name="TITLE_AND_BODY_2_1_1">
    <p:bg>
      <p:bgPr>
        <a:solidFill>
          <a:srgbClr val="00CFFF"/>
        </a:solidFill>
      </p:bgPr>
    </p:bg>
    <p:spTree>
      <p:nvGrpSpPr>
        <p:cNvPr id="478" name="Shape 478"/>
        <p:cNvGrpSpPr/>
        <p:nvPr/>
      </p:nvGrpSpPr>
      <p:grpSpPr>
        <a:xfrm>
          <a:off x="0" y="0"/>
          <a:ext cx="0" cy="0"/>
          <a:chOff x="0" y="0"/>
          <a:chExt cx="0" cy="0"/>
        </a:xfrm>
      </p:grpSpPr>
      <p:sp>
        <p:nvSpPr>
          <p:cNvPr id="479" name="Google Shape;479;p89"/>
          <p:cNvSpPr txBox="1"/>
          <p:nvPr>
            <p:ph type="ctrTitle"/>
          </p:nvPr>
        </p:nvSpPr>
        <p:spPr>
          <a:xfrm>
            <a:off x="841248" y="1216152"/>
            <a:ext cx="7470600" cy="230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1">
  <p:cSld name="SECTION_TITLE_AND_DESCRIPTION_1_2_1">
    <p:spTree>
      <p:nvGrpSpPr>
        <p:cNvPr id="480" name="Shape 480"/>
        <p:cNvGrpSpPr/>
        <p:nvPr/>
      </p:nvGrpSpPr>
      <p:grpSpPr>
        <a:xfrm>
          <a:off x="0" y="0"/>
          <a:ext cx="0" cy="0"/>
          <a:chOff x="0" y="0"/>
          <a:chExt cx="0" cy="0"/>
        </a:xfrm>
      </p:grpSpPr>
      <p:sp>
        <p:nvSpPr>
          <p:cNvPr id="481" name="Google Shape;481;p90"/>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0"/>
          <p:cNvSpPr txBox="1"/>
          <p:nvPr>
            <p:ph type="ctrTitle"/>
          </p:nvPr>
        </p:nvSpPr>
        <p:spPr>
          <a:xfrm>
            <a:off x="718656" y="704088"/>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83" name="Google Shape;483;p90"/>
          <p:cNvSpPr txBox="1"/>
          <p:nvPr>
            <p:ph idx="1" type="body"/>
          </p:nvPr>
        </p:nvSpPr>
        <p:spPr>
          <a:xfrm>
            <a:off x="725275" y="2020824"/>
            <a:ext cx="3104700" cy="2637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000"/>
              </a:spcAft>
              <a:buSzPts val="1800"/>
              <a:buChar char="■"/>
              <a:defRPr/>
            </a:lvl9pPr>
          </a:lstStyle>
          <a:p/>
        </p:txBody>
      </p:sp>
      <p:sp>
        <p:nvSpPr>
          <p:cNvPr id="484" name="Google Shape;484;p90"/>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p:cSld name="SECTION_TITLE_AND_DESCRIPTION_1_2_1_1">
    <p:spTree>
      <p:nvGrpSpPr>
        <p:cNvPr id="485" name="Shape 485"/>
        <p:cNvGrpSpPr/>
        <p:nvPr/>
      </p:nvGrpSpPr>
      <p:grpSpPr>
        <a:xfrm>
          <a:off x="0" y="0"/>
          <a:ext cx="0" cy="0"/>
          <a:chOff x="0" y="0"/>
          <a:chExt cx="0" cy="0"/>
        </a:xfrm>
      </p:grpSpPr>
      <p:sp>
        <p:nvSpPr>
          <p:cNvPr id="486" name="Google Shape;486;p91"/>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91"/>
          <p:cNvPicPr preferRelativeResize="0"/>
          <p:nvPr/>
        </p:nvPicPr>
        <p:blipFill>
          <a:blip r:embed="rId2">
            <a:alphaModFix/>
          </a:blip>
          <a:stretch>
            <a:fillRect/>
          </a:stretch>
        </p:blipFill>
        <p:spPr>
          <a:xfrm>
            <a:off x="5401048" y="829041"/>
            <a:ext cx="457200" cy="401052"/>
          </a:xfrm>
          <a:prstGeom prst="rect">
            <a:avLst/>
          </a:prstGeom>
          <a:noFill/>
          <a:ln>
            <a:noFill/>
          </a:ln>
        </p:spPr>
      </p:pic>
      <p:pic>
        <p:nvPicPr>
          <p:cNvPr id="488" name="Google Shape;488;p91"/>
          <p:cNvPicPr preferRelativeResize="0"/>
          <p:nvPr/>
        </p:nvPicPr>
        <p:blipFill>
          <a:blip r:embed="rId3">
            <a:alphaModFix/>
          </a:blip>
          <a:stretch>
            <a:fillRect/>
          </a:stretch>
        </p:blipFill>
        <p:spPr>
          <a:xfrm>
            <a:off x="7915195" y="1554430"/>
            <a:ext cx="434016" cy="457200"/>
          </a:xfrm>
          <a:prstGeom prst="rect">
            <a:avLst/>
          </a:prstGeom>
          <a:noFill/>
          <a:ln>
            <a:noFill/>
          </a:ln>
        </p:spPr>
      </p:pic>
      <p:pic>
        <p:nvPicPr>
          <p:cNvPr id="489" name="Google Shape;489;p91"/>
          <p:cNvPicPr preferRelativeResize="0"/>
          <p:nvPr/>
        </p:nvPicPr>
        <p:blipFill>
          <a:blip r:embed="rId4">
            <a:alphaModFix/>
          </a:blip>
          <a:stretch>
            <a:fillRect/>
          </a:stretch>
        </p:blipFill>
        <p:spPr>
          <a:xfrm>
            <a:off x="6099215" y="2930220"/>
            <a:ext cx="411480" cy="390906"/>
          </a:xfrm>
          <a:prstGeom prst="rect">
            <a:avLst/>
          </a:prstGeom>
          <a:noFill/>
          <a:ln>
            <a:noFill/>
          </a:ln>
        </p:spPr>
      </p:pic>
      <p:pic>
        <p:nvPicPr>
          <p:cNvPr id="490" name="Google Shape;490;p91"/>
          <p:cNvPicPr preferRelativeResize="0"/>
          <p:nvPr/>
        </p:nvPicPr>
        <p:blipFill>
          <a:blip r:embed="rId5">
            <a:alphaModFix/>
          </a:blip>
          <a:stretch>
            <a:fillRect/>
          </a:stretch>
        </p:blipFill>
        <p:spPr>
          <a:xfrm>
            <a:off x="7710419" y="3625178"/>
            <a:ext cx="381199" cy="457200"/>
          </a:xfrm>
          <a:prstGeom prst="rect">
            <a:avLst/>
          </a:prstGeom>
          <a:noFill/>
          <a:ln>
            <a:noFill/>
          </a:ln>
        </p:spPr>
      </p:pic>
      <p:pic>
        <p:nvPicPr>
          <p:cNvPr id="491" name="Google Shape;491;p91"/>
          <p:cNvPicPr preferRelativeResize="0"/>
          <p:nvPr/>
        </p:nvPicPr>
        <p:blipFill>
          <a:blip r:embed="rId6">
            <a:alphaModFix/>
          </a:blip>
          <a:stretch>
            <a:fillRect/>
          </a:stretch>
        </p:blipFill>
        <p:spPr>
          <a:xfrm>
            <a:off x="8522444" y="2291125"/>
            <a:ext cx="507624" cy="411480"/>
          </a:xfrm>
          <a:prstGeom prst="rect">
            <a:avLst/>
          </a:prstGeom>
          <a:noFill/>
          <a:ln>
            <a:noFill/>
          </a:ln>
        </p:spPr>
      </p:pic>
      <p:pic>
        <p:nvPicPr>
          <p:cNvPr id="492" name="Google Shape;492;p91"/>
          <p:cNvPicPr preferRelativeResize="0"/>
          <p:nvPr/>
        </p:nvPicPr>
        <p:blipFill>
          <a:blip r:embed="rId7">
            <a:alphaModFix/>
          </a:blip>
          <a:stretch>
            <a:fillRect/>
          </a:stretch>
        </p:blipFill>
        <p:spPr>
          <a:xfrm>
            <a:off x="8584078" y="133454"/>
            <a:ext cx="392681" cy="457200"/>
          </a:xfrm>
          <a:prstGeom prst="rect">
            <a:avLst/>
          </a:prstGeom>
          <a:noFill/>
          <a:ln>
            <a:noFill/>
          </a:ln>
        </p:spPr>
      </p:pic>
      <p:pic>
        <p:nvPicPr>
          <p:cNvPr id="493" name="Google Shape;493;p91"/>
          <p:cNvPicPr preferRelativeResize="0"/>
          <p:nvPr/>
        </p:nvPicPr>
        <p:blipFill>
          <a:blip r:embed="rId8">
            <a:alphaModFix/>
          </a:blip>
          <a:stretch>
            <a:fillRect/>
          </a:stretch>
        </p:blipFill>
        <p:spPr>
          <a:xfrm>
            <a:off x="6647893" y="1600150"/>
            <a:ext cx="422656" cy="365760"/>
          </a:xfrm>
          <a:prstGeom prst="rect">
            <a:avLst/>
          </a:prstGeom>
          <a:noFill/>
          <a:ln>
            <a:noFill/>
          </a:ln>
        </p:spPr>
      </p:pic>
      <p:pic>
        <p:nvPicPr>
          <p:cNvPr id="494" name="Google Shape;494;p91"/>
          <p:cNvPicPr preferRelativeResize="0"/>
          <p:nvPr/>
        </p:nvPicPr>
        <p:blipFill>
          <a:blip r:embed="rId9">
            <a:alphaModFix/>
          </a:blip>
          <a:stretch>
            <a:fillRect/>
          </a:stretch>
        </p:blipFill>
        <p:spPr>
          <a:xfrm>
            <a:off x="8315892" y="4334256"/>
            <a:ext cx="767318" cy="685800"/>
          </a:xfrm>
          <a:prstGeom prst="rect">
            <a:avLst/>
          </a:prstGeom>
          <a:noFill/>
          <a:ln>
            <a:noFill/>
          </a:ln>
        </p:spPr>
      </p:pic>
      <p:pic>
        <p:nvPicPr>
          <p:cNvPr id="495" name="Google Shape;495;p91"/>
          <p:cNvPicPr preferRelativeResize="0"/>
          <p:nvPr/>
        </p:nvPicPr>
        <p:blipFill>
          <a:blip r:embed="rId10">
            <a:alphaModFix/>
          </a:blip>
          <a:stretch>
            <a:fillRect/>
          </a:stretch>
        </p:blipFill>
        <p:spPr>
          <a:xfrm>
            <a:off x="7385231" y="4334256"/>
            <a:ext cx="767318" cy="685800"/>
          </a:xfrm>
          <a:prstGeom prst="rect">
            <a:avLst/>
          </a:prstGeom>
          <a:noFill/>
          <a:ln>
            <a:noFill/>
          </a:ln>
        </p:spPr>
      </p:pic>
      <p:pic>
        <p:nvPicPr>
          <p:cNvPr id="496" name="Google Shape;496;p91"/>
          <p:cNvPicPr preferRelativeResize="0"/>
          <p:nvPr/>
        </p:nvPicPr>
        <p:blipFill>
          <a:blip r:embed="rId11">
            <a:alphaModFix/>
          </a:blip>
          <a:stretch>
            <a:fillRect/>
          </a:stretch>
        </p:blipFill>
        <p:spPr>
          <a:xfrm>
            <a:off x="5575684" y="4334256"/>
            <a:ext cx="471402" cy="685800"/>
          </a:xfrm>
          <a:prstGeom prst="rect">
            <a:avLst/>
          </a:prstGeom>
          <a:noFill/>
          <a:ln>
            <a:noFill/>
          </a:ln>
        </p:spPr>
      </p:pic>
      <p:pic>
        <p:nvPicPr>
          <p:cNvPr id="497" name="Google Shape;497;p91"/>
          <p:cNvPicPr preferRelativeResize="0"/>
          <p:nvPr/>
        </p:nvPicPr>
        <p:blipFill>
          <a:blip r:embed="rId12">
            <a:alphaModFix/>
          </a:blip>
          <a:stretch>
            <a:fillRect/>
          </a:stretch>
        </p:blipFill>
        <p:spPr>
          <a:xfrm>
            <a:off x="6877029" y="4471416"/>
            <a:ext cx="344859" cy="548640"/>
          </a:xfrm>
          <a:prstGeom prst="rect">
            <a:avLst/>
          </a:prstGeom>
          <a:noFill/>
          <a:ln>
            <a:noFill/>
          </a:ln>
        </p:spPr>
      </p:pic>
      <p:pic>
        <p:nvPicPr>
          <p:cNvPr id="498" name="Google Shape;498;p91"/>
          <p:cNvPicPr preferRelativeResize="0"/>
          <p:nvPr/>
        </p:nvPicPr>
        <p:blipFill>
          <a:blip r:embed="rId13">
            <a:alphaModFix/>
          </a:blip>
          <a:stretch>
            <a:fillRect/>
          </a:stretch>
        </p:blipFill>
        <p:spPr>
          <a:xfrm>
            <a:off x="6332760" y="3625178"/>
            <a:ext cx="431719" cy="457200"/>
          </a:xfrm>
          <a:prstGeom prst="rect">
            <a:avLst/>
          </a:prstGeom>
          <a:noFill/>
          <a:ln>
            <a:noFill/>
          </a:ln>
        </p:spPr>
      </p:pic>
      <p:pic>
        <p:nvPicPr>
          <p:cNvPr id="499" name="Google Shape;499;p91"/>
          <p:cNvPicPr preferRelativeResize="0"/>
          <p:nvPr/>
        </p:nvPicPr>
        <p:blipFill>
          <a:blip r:embed="rId14">
            <a:alphaModFix/>
          </a:blip>
          <a:stretch>
            <a:fillRect/>
          </a:stretch>
        </p:blipFill>
        <p:spPr>
          <a:xfrm>
            <a:off x="7296120" y="156314"/>
            <a:ext cx="388168" cy="411480"/>
          </a:xfrm>
          <a:prstGeom prst="rect">
            <a:avLst/>
          </a:prstGeom>
          <a:noFill/>
          <a:ln>
            <a:noFill/>
          </a:ln>
        </p:spPr>
      </p:pic>
      <p:pic>
        <p:nvPicPr>
          <p:cNvPr id="500" name="Google Shape;500;p91"/>
          <p:cNvPicPr preferRelativeResize="0"/>
          <p:nvPr/>
        </p:nvPicPr>
        <p:blipFill>
          <a:blip r:embed="rId15">
            <a:alphaModFix/>
          </a:blip>
          <a:stretch>
            <a:fillRect/>
          </a:stretch>
        </p:blipFill>
        <p:spPr>
          <a:xfrm>
            <a:off x="7910136" y="2291125"/>
            <a:ext cx="403250" cy="411480"/>
          </a:xfrm>
          <a:prstGeom prst="rect">
            <a:avLst/>
          </a:prstGeom>
          <a:noFill/>
          <a:ln>
            <a:noFill/>
          </a:ln>
        </p:spPr>
      </p:pic>
      <p:pic>
        <p:nvPicPr>
          <p:cNvPr id="501" name="Google Shape;501;p91"/>
          <p:cNvPicPr preferRelativeResize="0"/>
          <p:nvPr/>
        </p:nvPicPr>
        <p:blipFill>
          <a:blip r:embed="rId16">
            <a:alphaModFix/>
          </a:blip>
          <a:stretch>
            <a:fillRect/>
          </a:stretch>
        </p:blipFill>
        <p:spPr>
          <a:xfrm>
            <a:off x="5426174" y="1561859"/>
            <a:ext cx="411480" cy="442341"/>
          </a:xfrm>
          <a:prstGeom prst="rect">
            <a:avLst/>
          </a:prstGeom>
          <a:noFill/>
          <a:ln>
            <a:noFill/>
          </a:ln>
        </p:spPr>
      </p:pic>
      <p:pic>
        <p:nvPicPr>
          <p:cNvPr id="502" name="Google Shape;502;p91"/>
          <p:cNvPicPr preferRelativeResize="0"/>
          <p:nvPr/>
        </p:nvPicPr>
        <p:blipFill>
          <a:blip r:embed="rId17">
            <a:alphaModFix/>
          </a:blip>
          <a:stretch>
            <a:fillRect/>
          </a:stretch>
        </p:blipFill>
        <p:spPr>
          <a:xfrm>
            <a:off x="6620909" y="156314"/>
            <a:ext cx="427398" cy="411480"/>
          </a:xfrm>
          <a:prstGeom prst="rect">
            <a:avLst/>
          </a:prstGeom>
          <a:noFill/>
          <a:ln>
            <a:noFill/>
          </a:ln>
        </p:spPr>
      </p:pic>
      <p:pic>
        <p:nvPicPr>
          <p:cNvPr id="503" name="Google Shape;503;p91"/>
          <p:cNvPicPr preferRelativeResize="0"/>
          <p:nvPr/>
        </p:nvPicPr>
        <p:blipFill>
          <a:blip r:embed="rId18">
            <a:alphaModFix/>
          </a:blip>
          <a:stretch>
            <a:fillRect/>
          </a:stretch>
        </p:blipFill>
        <p:spPr>
          <a:xfrm>
            <a:off x="7409438" y="2268265"/>
            <a:ext cx="291640" cy="457200"/>
          </a:xfrm>
          <a:prstGeom prst="rect">
            <a:avLst/>
          </a:prstGeom>
          <a:noFill/>
          <a:ln>
            <a:noFill/>
          </a:ln>
        </p:spPr>
      </p:pic>
      <p:pic>
        <p:nvPicPr>
          <p:cNvPr id="504" name="Google Shape;504;p91"/>
          <p:cNvPicPr preferRelativeResize="0"/>
          <p:nvPr/>
        </p:nvPicPr>
        <p:blipFill>
          <a:blip r:embed="rId19">
            <a:alphaModFix/>
          </a:blip>
          <a:stretch>
            <a:fillRect/>
          </a:stretch>
        </p:blipFill>
        <p:spPr>
          <a:xfrm>
            <a:off x="4761583" y="1554430"/>
            <a:ext cx="459276" cy="457200"/>
          </a:xfrm>
          <a:prstGeom prst="rect">
            <a:avLst/>
          </a:prstGeom>
          <a:noFill/>
          <a:ln>
            <a:noFill/>
          </a:ln>
        </p:spPr>
      </p:pic>
      <p:pic>
        <p:nvPicPr>
          <p:cNvPr id="505" name="Google Shape;505;p91"/>
          <p:cNvPicPr preferRelativeResize="0"/>
          <p:nvPr/>
        </p:nvPicPr>
        <p:blipFill>
          <a:blip r:embed="rId20">
            <a:alphaModFix/>
          </a:blip>
          <a:stretch>
            <a:fillRect/>
          </a:stretch>
        </p:blipFill>
        <p:spPr>
          <a:xfrm>
            <a:off x="5666659" y="3670898"/>
            <a:ext cx="403250" cy="411480"/>
          </a:xfrm>
          <a:prstGeom prst="rect">
            <a:avLst/>
          </a:prstGeom>
          <a:noFill/>
          <a:ln>
            <a:noFill/>
          </a:ln>
        </p:spPr>
      </p:pic>
      <p:pic>
        <p:nvPicPr>
          <p:cNvPr id="506" name="Google Shape;506;p91"/>
          <p:cNvPicPr preferRelativeResize="0"/>
          <p:nvPr/>
        </p:nvPicPr>
        <p:blipFill>
          <a:blip r:embed="rId21">
            <a:alphaModFix/>
          </a:blip>
          <a:stretch>
            <a:fillRect/>
          </a:stretch>
        </p:blipFill>
        <p:spPr>
          <a:xfrm>
            <a:off x="4999645" y="3625178"/>
            <a:ext cx="404163" cy="457200"/>
          </a:xfrm>
          <a:prstGeom prst="rect">
            <a:avLst/>
          </a:prstGeom>
          <a:noFill/>
          <a:ln>
            <a:noFill/>
          </a:ln>
        </p:spPr>
      </p:pic>
      <p:pic>
        <p:nvPicPr>
          <p:cNvPr id="507" name="Google Shape;507;p91"/>
          <p:cNvPicPr preferRelativeResize="0"/>
          <p:nvPr/>
        </p:nvPicPr>
        <p:blipFill>
          <a:blip r:embed="rId22">
            <a:alphaModFix/>
          </a:blip>
          <a:stretch>
            <a:fillRect/>
          </a:stretch>
        </p:blipFill>
        <p:spPr>
          <a:xfrm>
            <a:off x="8573279" y="823827"/>
            <a:ext cx="403250" cy="411480"/>
          </a:xfrm>
          <a:prstGeom prst="rect">
            <a:avLst/>
          </a:prstGeom>
          <a:noFill/>
          <a:ln>
            <a:noFill/>
          </a:ln>
        </p:spPr>
      </p:pic>
      <p:pic>
        <p:nvPicPr>
          <p:cNvPr id="508" name="Google Shape;508;p91"/>
          <p:cNvPicPr preferRelativeResize="0"/>
          <p:nvPr/>
        </p:nvPicPr>
        <p:blipFill>
          <a:blip r:embed="rId23">
            <a:alphaModFix/>
          </a:blip>
          <a:stretch>
            <a:fillRect/>
          </a:stretch>
        </p:blipFill>
        <p:spPr>
          <a:xfrm>
            <a:off x="6052141" y="156314"/>
            <a:ext cx="320954" cy="411480"/>
          </a:xfrm>
          <a:prstGeom prst="rect">
            <a:avLst/>
          </a:prstGeom>
          <a:noFill/>
          <a:ln>
            <a:noFill/>
          </a:ln>
        </p:spPr>
      </p:pic>
      <p:pic>
        <p:nvPicPr>
          <p:cNvPr id="509" name="Google Shape;509;p91"/>
          <p:cNvPicPr preferRelativeResize="0"/>
          <p:nvPr/>
        </p:nvPicPr>
        <p:blipFill>
          <a:blip r:embed="rId24">
            <a:alphaModFix/>
          </a:blip>
          <a:stretch>
            <a:fillRect/>
          </a:stretch>
        </p:blipFill>
        <p:spPr>
          <a:xfrm>
            <a:off x="6727326" y="2268265"/>
            <a:ext cx="473054" cy="457200"/>
          </a:xfrm>
          <a:prstGeom prst="rect">
            <a:avLst/>
          </a:prstGeom>
          <a:noFill/>
          <a:ln>
            <a:noFill/>
          </a:ln>
        </p:spPr>
      </p:pic>
      <p:pic>
        <p:nvPicPr>
          <p:cNvPr id="510" name="Google Shape;510;p91"/>
          <p:cNvPicPr preferRelativeResize="0"/>
          <p:nvPr/>
        </p:nvPicPr>
        <p:blipFill>
          <a:blip r:embed="rId25">
            <a:alphaModFix/>
          </a:blip>
          <a:stretch>
            <a:fillRect/>
          </a:stretch>
        </p:blipFill>
        <p:spPr>
          <a:xfrm>
            <a:off x="8538285" y="2942793"/>
            <a:ext cx="479552" cy="365760"/>
          </a:xfrm>
          <a:prstGeom prst="rect">
            <a:avLst/>
          </a:prstGeom>
          <a:noFill/>
          <a:ln>
            <a:noFill/>
          </a:ln>
        </p:spPr>
      </p:pic>
      <p:pic>
        <p:nvPicPr>
          <p:cNvPr id="511" name="Google Shape;511;p91"/>
          <p:cNvPicPr preferRelativeResize="0"/>
          <p:nvPr/>
        </p:nvPicPr>
        <p:blipFill>
          <a:blip r:embed="rId26">
            <a:alphaModFix/>
          </a:blip>
          <a:stretch>
            <a:fillRect/>
          </a:stretch>
        </p:blipFill>
        <p:spPr>
          <a:xfrm>
            <a:off x="6065639" y="2291125"/>
            <a:ext cx="452628" cy="411480"/>
          </a:xfrm>
          <a:prstGeom prst="rect">
            <a:avLst/>
          </a:prstGeom>
          <a:noFill/>
          <a:ln>
            <a:noFill/>
          </a:ln>
        </p:spPr>
      </p:pic>
      <p:pic>
        <p:nvPicPr>
          <p:cNvPr id="512" name="Google Shape;512;p91"/>
          <p:cNvPicPr preferRelativeResize="0"/>
          <p:nvPr/>
        </p:nvPicPr>
        <p:blipFill>
          <a:blip r:embed="rId27">
            <a:alphaModFix/>
          </a:blip>
          <a:stretch>
            <a:fillRect/>
          </a:stretch>
        </p:blipFill>
        <p:spPr>
          <a:xfrm>
            <a:off x="7962442" y="800967"/>
            <a:ext cx="399570" cy="457200"/>
          </a:xfrm>
          <a:prstGeom prst="rect">
            <a:avLst/>
          </a:prstGeom>
          <a:noFill/>
          <a:ln>
            <a:noFill/>
          </a:ln>
        </p:spPr>
      </p:pic>
      <p:pic>
        <p:nvPicPr>
          <p:cNvPr id="513" name="Google Shape;513;p91"/>
          <p:cNvPicPr preferRelativeResize="0"/>
          <p:nvPr/>
        </p:nvPicPr>
        <p:blipFill>
          <a:blip r:embed="rId28">
            <a:alphaModFix/>
          </a:blip>
          <a:stretch>
            <a:fillRect/>
          </a:stretch>
        </p:blipFill>
        <p:spPr>
          <a:xfrm>
            <a:off x="5436907" y="133454"/>
            <a:ext cx="367421" cy="457200"/>
          </a:xfrm>
          <a:prstGeom prst="rect">
            <a:avLst/>
          </a:prstGeom>
          <a:noFill/>
          <a:ln>
            <a:noFill/>
          </a:ln>
        </p:spPr>
      </p:pic>
      <p:pic>
        <p:nvPicPr>
          <p:cNvPr id="514" name="Google Shape;514;p91"/>
          <p:cNvPicPr preferRelativeResize="0"/>
          <p:nvPr/>
        </p:nvPicPr>
        <p:blipFill>
          <a:blip r:embed="rId29">
            <a:alphaModFix/>
          </a:blip>
          <a:stretch>
            <a:fillRect/>
          </a:stretch>
        </p:blipFill>
        <p:spPr>
          <a:xfrm>
            <a:off x="7315007" y="823827"/>
            <a:ext cx="436169" cy="411480"/>
          </a:xfrm>
          <a:prstGeom prst="rect">
            <a:avLst/>
          </a:prstGeom>
          <a:noFill/>
          <a:ln>
            <a:noFill/>
          </a:ln>
        </p:spPr>
      </p:pic>
      <p:pic>
        <p:nvPicPr>
          <p:cNvPr id="515" name="Google Shape;515;p91"/>
          <p:cNvPicPr preferRelativeResize="0"/>
          <p:nvPr/>
        </p:nvPicPr>
        <p:blipFill>
          <a:blip r:embed="rId30">
            <a:alphaModFix/>
          </a:blip>
          <a:stretch>
            <a:fillRect/>
          </a:stretch>
        </p:blipFill>
        <p:spPr>
          <a:xfrm>
            <a:off x="4802302" y="156314"/>
            <a:ext cx="386791" cy="411480"/>
          </a:xfrm>
          <a:prstGeom prst="rect">
            <a:avLst/>
          </a:prstGeom>
          <a:noFill/>
          <a:ln>
            <a:noFill/>
          </a:ln>
        </p:spPr>
      </p:pic>
      <p:pic>
        <p:nvPicPr>
          <p:cNvPr id="516" name="Google Shape;516;p91"/>
          <p:cNvPicPr preferRelativeResize="0"/>
          <p:nvPr/>
        </p:nvPicPr>
        <p:blipFill>
          <a:blip r:embed="rId31">
            <a:alphaModFix/>
          </a:blip>
          <a:stretch>
            <a:fillRect/>
          </a:stretch>
        </p:blipFill>
        <p:spPr>
          <a:xfrm>
            <a:off x="7880974" y="2897073"/>
            <a:ext cx="447794" cy="457200"/>
          </a:xfrm>
          <a:prstGeom prst="rect">
            <a:avLst/>
          </a:prstGeom>
          <a:noFill/>
          <a:ln>
            <a:noFill/>
          </a:ln>
        </p:spPr>
      </p:pic>
      <p:pic>
        <p:nvPicPr>
          <p:cNvPr id="517" name="Google Shape;517;p91"/>
          <p:cNvPicPr preferRelativeResize="0"/>
          <p:nvPr/>
        </p:nvPicPr>
        <p:blipFill>
          <a:blip r:embed="rId32">
            <a:alphaModFix/>
          </a:blip>
          <a:stretch>
            <a:fillRect/>
          </a:stretch>
        </p:blipFill>
        <p:spPr>
          <a:xfrm>
            <a:off x="4796423" y="4334256"/>
            <a:ext cx="615919" cy="685800"/>
          </a:xfrm>
          <a:prstGeom prst="rect">
            <a:avLst/>
          </a:prstGeom>
          <a:noFill/>
          <a:ln>
            <a:noFill/>
          </a:ln>
        </p:spPr>
      </p:pic>
      <p:pic>
        <p:nvPicPr>
          <p:cNvPr id="518" name="Google Shape;518;p91"/>
          <p:cNvPicPr preferRelativeResize="0"/>
          <p:nvPr/>
        </p:nvPicPr>
        <p:blipFill>
          <a:blip r:embed="rId33">
            <a:alphaModFix/>
          </a:blip>
          <a:stretch>
            <a:fillRect/>
          </a:stretch>
        </p:blipFill>
        <p:spPr>
          <a:xfrm>
            <a:off x="6737981" y="830785"/>
            <a:ext cx="365760" cy="397565"/>
          </a:xfrm>
          <a:prstGeom prst="rect">
            <a:avLst/>
          </a:prstGeom>
          <a:noFill/>
          <a:ln>
            <a:noFill/>
          </a:ln>
        </p:spPr>
      </p:pic>
      <p:pic>
        <p:nvPicPr>
          <p:cNvPr id="519" name="Google Shape;519;p91"/>
          <p:cNvPicPr preferRelativeResize="0"/>
          <p:nvPr/>
        </p:nvPicPr>
        <p:blipFill>
          <a:blip r:embed="rId34">
            <a:alphaModFix/>
          </a:blip>
          <a:stretch>
            <a:fillRect/>
          </a:stretch>
        </p:blipFill>
        <p:spPr>
          <a:xfrm>
            <a:off x="4773744" y="2276609"/>
            <a:ext cx="429768" cy="440512"/>
          </a:xfrm>
          <a:prstGeom prst="rect">
            <a:avLst/>
          </a:prstGeom>
          <a:noFill/>
          <a:ln>
            <a:noFill/>
          </a:ln>
        </p:spPr>
      </p:pic>
      <p:pic>
        <p:nvPicPr>
          <p:cNvPr id="520" name="Google Shape;520;p91"/>
          <p:cNvPicPr preferRelativeResize="0"/>
          <p:nvPr/>
        </p:nvPicPr>
        <p:blipFill>
          <a:blip r:embed="rId35">
            <a:alphaModFix/>
          </a:blip>
          <a:stretch>
            <a:fillRect/>
          </a:stretch>
        </p:blipFill>
        <p:spPr>
          <a:xfrm>
            <a:off x="7274184" y="2897073"/>
            <a:ext cx="397274" cy="457200"/>
          </a:xfrm>
          <a:prstGeom prst="rect">
            <a:avLst/>
          </a:prstGeom>
          <a:noFill/>
          <a:ln>
            <a:noFill/>
          </a:ln>
        </p:spPr>
      </p:pic>
      <p:pic>
        <p:nvPicPr>
          <p:cNvPr id="521" name="Google Shape;521;p91"/>
          <p:cNvPicPr preferRelativeResize="0"/>
          <p:nvPr/>
        </p:nvPicPr>
        <p:blipFill>
          <a:blip r:embed="rId36">
            <a:alphaModFix/>
          </a:blip>
          <a:stretch>
            <a:fillRect/>
          </a:stretch>
        </p:blipFill>
        <p:spPr>
          <a:xfrm>
            <a:off x="7027331" y="3625178"/>
            <a:ext cx="420238" cy="457200"/>
          </a:xfrm>
          <a:prstGeom prst="rect">
            <a:avLst/>
          </a:prstGeom>
          <a:noFill/>
          <a:ln>
            <a:noFill/>
          </a:ln>
        </p:spPr>
      </p:pic>
      <p:pic>
        <p:nvPicPr>
          <p:cNvPr id="522" name="Google Shape;522;p91"/>
          <p:cNvPicPr preferRelativeResize="0"/>
          <p:nvPr/>
        </p:nvPicPr>
        <p:blipFill>
          <a:blip r:embed="rId37">
            <a:alphaModFix/>
          </a:blip>
          <a:stretch>
            <a:fillRect/>
          </a:stretch>
        </p:blipFill>
        <p:spPr>
          <a:xfrm>
            <a:off x="4747463" y="2919933"/>
            <a:ext cx="484925" cy="411480"/>
          </a:xfrm>
          <a:prstGeom prst="rect">
            <a:avLst/>
          </a:prstGeom>
          <a:noFill/>
          <a:ln>
            <a:noFill/>
          </a:ln>
        </p:spPr>
      </p:pic>
      <p:pic>
        <p:nvPicPr>
          <p:cNvPr id="523" name="Google Shape;523;p91"/>
          <p:cNvPicPr preferRelativeResize="0"/>
          <p:nvPr/>
        </p:nvPicPr>
        <p:blipFill>
          <a:blip r:embed="rId38">
            <a:alphaModFix/>
          </a:blip>
          <a:stretch>
            <a:fillRect/>
          </a:stretch>
        </p:blipFill>
        <p:spPr>
          <a:xfrm>
            <a:off x="7932102" y="133454"/>
            <a:ext cx="404163" cy="457200"/>
          </a:xfrm>
          <a:prstGeom prst="rect">
            <a:avLst/>
          </a:prstGeom>
          <a:noFill/>
          <a:ln>
            <a:noFill/>
          </a:ln>
        </p:spPr>
      </p:pic>
      <p:pic>
        <p:nvPicPr>
          <p:cNvPr id="524" name="Google Shape;524;p91"/>
          <p:cNvPicPr preferRelativeResize="0"/>
          <p:nvPr/>
        </p:nvPicPr>
        <p:blipFill>
          <a:blip r:embed="rId39">
            <a:alphaModFix/>
          </a:blip>
          <a:stretch>
            <a:fillRect/>
          </a:stretch>
        </p:blipFill>
        <p:spPr>
          <a:xfrm>
            <a:off x="6069514" y="813907"/>
            <a:ext cx="457200" cy="431321"/>
          </a:xfrm>
          <a:prstGeom prst="rect">
            <a:avLst/>
          </a:prstGeom>
          <a:noFill/>
          <a:ln>
            <a:noFill/>
          </a:ln>
        </p:spPr>
      </p:pic>
      <p:pic>
        <p:nvPicPr>
          <p:cNvPr id="525" name="Google Shape;525;p91"/>
          <p:cNvPicPr preferRelativeResize="0"/>
          <p:nvPr/>
        </p:nvPicPr>
        <p:blipFill>
          <a:blip r:embed="rId40">
            <a:alphaModFix/>
          </a:blip>
          <a:stretch>
            <a:fillRect/>
          </a:stretch>
        </p:blipFill>
        <p:spPr>
          <a:xfrm>
            <a:off x="6720211" y="2897073"/>
            <a:ext cx="344457" cy="457200"/>
          </a:xfrm>
          <a:prstGeom prst="rect">
            <a:avLst/>
          </a:prstGeom>
          <a:noFill/>
          <a:ln>
            <a:noFill/>
          </a:ln>
        </p:spPr>
      </p:pic>
      <p:pic>
        <p:nvPicPr>
          <p:cNvPr id="526" name="Google Shape;526;p91"/>
          <p:cNvPicPr preferRelativeResize="0"/>
          <p:nvPr/>
        </p:nvPicPr>
        <p:blipFill>
          <a:blip r:embed="rId41">
            <a:alphaModFix/>
          </a:blip>
          <a:stretch>
            <a:fillRect/>
          </a:stretch>
        </p:blipFill>
        <p:spPr>
          <a:xfrm>
            <a:off x="8554525" y="1554430"/>
            <a:ext cx="445498" cy="457200"/>
          </a:xfrm>
          <a:prstGeom prst="rect">
            <a:avLst/>
          </a:prstGeom>
          <a:noFill/>
          <a:ln>
            <a:noFill/>
          </a:ln>
        </p:spPr>
      </p:pic>
      <p:pic>
        <p:nvPicPr>
          <p:cNvPr id="527" name="Google Shape;527;p91"/>
          <p:cNvPicPr preferRelativeResize="0"/>
          <p:nvPr/>
        </p:nvPicPr>
        <p:blipFill>
          <a:blip r:embed="rId42">
            <a:alphaModFix/>
          </a:blip>
          <a:stretch>
            <a:fillRect/>
          </a:stretch>
        </p:blipFill>
        <p:spPr>
          <a:xfrm>
            <a:off x="8354469" y="3625178"/>
            <a:ext cx="362828" cy="457200"/>
          </a:xfrm>
          <a:prstGeom prst="rect">
            <a:avLst/>
          </a:prstGeom>
          <a:noFill/>
          <a:ln>
            <a:noFill/>
          </a:ln>
        </p:spPr>
      </p:pic>
      <p:pic>
        <p:nvPicPr>
          <p:cNvPr id="528" name="Google Shape;528;p91"/>
          <p:cNvPicPr preferRelativeResize="0"/>
          <p:nvPr/>
        </p:nvPicPr>
        <p:blipFill>
          <a:blip r:embed="rId43">
            <a:alphaModFix/>
          </a:blip>
          <a:stretch>
            <a:fillRect/>
          </a:stretch>
        </p:blipFill>
        <p:spPr>
          <a:xfrm>
            <a:off x="7275864" y="1554430"/>
            <a:ext cx="434016" cy="457200"/>
          </a:xfrm>
          <a:prstGeom prst="rect">
            <a:avLst/>
          </a:prstGeom>
          <a:noFill/>
          <a:ln>
            <a:noFill/>
          </a:ln>
        </p:spPr>
      </p:pic>
      <p:pic>
        <p:nvPicPr>
          <p:cNvPr id="529" name="Google Shape;529;p91"/>
          <p:cNvPicPr preferRelativeResize="0"/>
          <p:nvPr/>
        </p:nvPicPr>
        <p:blipFill>
          <a:blip r:embed="rId44">
            <a:alphaModFix/>
          </a:blip>
          <a:stretch>
            <a:fillRect/>
          </a:stretch>
        </p:blipFill>
        <p:spPr>
          <a:xfrm>
            <a:off x="5441905" y="2897073"/>
            <a:ext cx="447794" cy="457200"/>
          </a:xfrm>
          <a:prstGeom prst="rect">
            <a:avLst/>
          </a:prstGeom>
          <a:noFill/>
          <a:ln>
            <a:noFill/>
          </a:ln>
        </p:spPr>
      </p:pic>
      <p:pic>
        <p:nvPicPr>
          <p:cNvPr id="530" name="Google Shape;530;p91"/>
          <p:cNvPicPr preferRelativeResize="0"/>
          <p:nvPr/>
        </p:nvPicPr>
        <p:blipFill>
          <a:blip r:embed="rId45">
            <a:alphaModFix/>
          </a:blip>
          <a:stretch>
            <a:fillRect/>
          </a:stretch>
        </p:blipFill>
        <p:spPr>
          <a:xfrm>
            <a:off x="4797101" y="800967"/>
            <a:ext cx="392681" cy="457200"/>
          </a:xfrm>
          <a:prstGeom prst="rect">
            <a:avLst/>
          </a:prstGeom>
          <a:noFill/>
          <a:ln>
            <a:noFill/>
          </a:ln>
        </p:spPr>
      </p:pic>
      <p:pic>
        <p:nvPicPr>
          <p:cNvPr id="531" name="Google Shape;531;p91"/>
          <p:cNvPicPr preferRelativeResize="0"/>
          <p:nvPr/>
        </p:nvPicPr>
        <p:blipFill>
          <a:blip r:embed="rId46">
            <a:alphaModFix/>
          </a:blip>
          <a:stretch>
            <a:fillRect/>
          </a:stretch>
        </p:blipFill>
        <p:spPr>
          <a:xfrm>
            <a:off x="5412570" y="2268265"/>
            <a:ext cx="444012" cy="457200"/>
          </a:xfrm>
          <a:prstGeom prst="rect">
            <a:avLst/>
          </a:prstGeom>
          <a:noFill/>
          <a:ln>
            <a:noFill/>
          </a:ln>
        </p:spPr>
      </p:pic>
      <p:pic>
        <p:nvPicPr>
          <p:cNvPr id="532" name="Google Shape;532;p91"/>
          <p:cNvPicPr preferRelativeResize="0"/>
          <p:nvPr/>
        </p:nvPicPr>
        <p:blipFill>
          <a:blip r:embed="rId47">
            <a:alphaModFix/>
          </a:blip>
          <a:stretch>
            <a:fillRect/>
          </a:stretch>
        </p:blipFill>
        <p:spPr>
          <a:xfrm>
            <a:off x="6042968" y="1577290"/>
            <a:ext cx="399610" cy="411480"/>
          </a:xfrm>
          <a:prstGeom prst="rect">
            <a:avLst/>
          </a:prstGeom>
          <a:noFill/>
          <a:ln>
            <a:noFill/>
          </a:ln>
        </p:spPr>
      </p:pic>
      <p:pic>
        <p:nvPicPr>
          <p:cNvPr id="533" name="Google Shape;533;p91"/>
          <p:cNvPicPr preferRelativeResize="0"/>
          <p:nvPr/>
        </p:nvPicPr>
        <p:blipFill>
          <a:blip r:embed="rId48">
            <a:alphaModFix/>
          </a:blip>
          <a:stretch>
            <a:fillRect/>
          </a:stretch>
        </p:blipFill>
        <p:spPr>
          <a:xfrm>
            <a:off x="6210428" y="4392300"/>
            <a:ext cx="503259" cy="640080"/>
          </a:xfrm>
          <a:prstGeom prst="rect">
            <a:avLst/>
          </a:prstGeom>
          <a:noFill/>
          <a:ln>
            <a:noFill/>
          </a:ln>
        </p:spPr>
      </p:pic>
      <p:sp>
        <p:nvSpPr>
          <p:cNvPr id="534" name="Google Shape;534;p91"/>
          <p:cNvSpPr txBox="1"/>
          <p:nvPr/>
        </p:nvSpPr>
        <p:spPr>
          <a:xfrm>
            <a:off x="718650" y="1701875"/>
            <a:ext cx="30000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the </a:t>
            </a:r>
            <a:r>
              <a:rPr lang="en" sz="1800" u="sng">
                <a:solidFill>
                  <a:srgbClr val="046B99"/>
                </a:solidFill>
                <a:latin typeface="Helvetica Neue"/>
                <a:ea typeface="Helvetica Neue"/>
                <a:cs typeface="Helvetica Neue"/>
                <a:sym typeface="Helvetica Neue"/>
                <a:hlinkClick r:id="rId49">
                  <a:extLst>
                    <a:ext uri="{A12FA001-AC4F-418D-AE19-62706E023703}">
                      <ahyp:hlinkClr val="tx"/>
                    </a:ext>
                  </a:extLst>
                </a:hlinkClick>
              </a:rPr>
              <a:t>Icon Starter</a:t>
            </a:r>
            <a:r>
              <a:rPr lang="en" sz="1800">
                <a:solidFill>
                  <a:srgbClr val="1C304A"/>
                </a:solidFill>
                <a:latin typeface="Helvetica Neue"/>
                <a:ea typeface="Helvetica Neue"/>
                <a:cs typeface="Helvetica Neue"/>
                <a:sym typeface="Helvetica Neue"/>
              </a:rPr>
              <a:t> for all the top requested icons and different colors</a:t>
            </a:r>
            <a:endParaRPr sz="1800">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a:t>
            </a:r>
            <a:r>
              <a:rPr lang="en" sz="1800" u="sng">
                <a:solidFill>
                  <a:srgbClr val="046B99"/>
                </a:solidFill>
                <a:latin typeface="Helvetica Neue"/>
                <a:ea typeface="Helvetica Neue"/>
                <a:cs typeface="Helvetica Neue"/>
                <a:sym typeface="Helvetica Neue"/>
                <a:hlinkClick r:id="rId50">
                  <a:extLst>
                    <a:ext uri="{A12FA001-AC4F-418D-AE19-62706E023703}">
                      <ahyp:hlinkClr val="tx"/>
                    </a:ext>
                  </a:extLst>
                </a:hlinkClick>
              </a:rPr>
              <a:t>brand.18f.gov/icons/</a:t>
            </a:r>
            <a:r>
              <a:rPr lang="en" sz="1800">
                <a:solidFill>
                  <a:srgbClr val="046B99"/>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to view and download the full set</a:t>
            </a:r>
            <a:endParaRPr sz="1800">
              <a:solidFill>
                <a:srgbClr val="1C304A"/>
              </a:solidFill>
              <a:latin typeface="Helvetica Neue"/>
              <a:ea typeface="Helvetica Neue"/>
              <a:cs typeface="Helvetica Neue"/>
              <a:sym typeface="Helvetica Neue"/>
            </a:endParaRPr>
          </a:p>
        </p:txBody>
      </p:sp>
      <p:sp>
        <p:nvSpPr>
          <p:cNvPr id="535" name="Google Shape;535;p91"/>
          <p:cNvSpPr txBox="1"/>
          <p:nvPr/>
        </p:nvSpPr>
        <p:spPr>
          <a:xfrm>
            <a:off x="841248" y="704088"/>
            <a:ext cx="3730800" cy="8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Icons for presentations</a:t>
            </a:r>
            <a:endParaRPr b="1" sz="26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536" name="Shape 536"/>
        <p:cNvGrpSpPr/>
        <p:nvPr/>
      </p:nvGrpSpPr>
      <p:grpSpPr>
        <a:xfrm>
          <a:off x="0" y="0"/>
          <a:ext cx="0" cy="0"/>
          <a:chOff x="0" y="0"/>
          <a:chExt cx="0" cy="0"/>
        </a:xfrm>
      </p:grpSpPr>
      <p:sp>
        <p:nvSpPr>
          <p:cNvPr id="537" name="Google Shape;537;p92"/>
          <p:cNvSpPr txBox="1"/>
          <p:nvPr>
            <p:ph type="title"/>
          </p:nvPr>
        </p:nvSpPr>
        <p:spPr>
          <a:xfrm>
            <a:off x="841248" y="384048"/>
            <a:ext cx="74706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8" name="Google Shape;538;p92"/>
          <p:cNvSpPr txBox="1"/>
          <p:nvPr>
            <p:ph idx="1" type="body"/>
          </p:nvPr>
        </p:nvSpPr>
        <p:spPr>
          <a:xfrm>
            <a:off x="841248" y="1709928"/>
            <a:ext cx="3621000" cy="2633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39" name="Google Shape;539;p92"/>
          <p:cNvSpPr txBox="1"/>
          <p:nvPr>
            <p:ph idx="2" type="body"/>
          </p:nvPr>
        </p:nvSpPr>
        <p:spPr>
          <a:xfrm>
            <a:off x="4773168" y="1709928"/>
            <a:ext cx="3621000" cy="2633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40" name="Google Shape;540;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title - Dark">
  <p:cSld name="TITLE_AND_BODY_2">
    <p:bg>
      <p:bgPr>
        <a:solidFill>
          <a:srgbClr val="1C304A"/>
        </a:solidFill>
      </p:bgPr>
    </p:bg>
    <p:spTree>
      <p:nvGrpSpPr>
        <p:cNvPr id="38" name="Shape 38"/>
        <p:cNvGrpSpPr/>
        <p:nvPr/>
      </p:nvGrpSpPr>
      <p:grpSpPr>
        <a:xfrm>
          <a:off x="0" y="0"/>
          <a:ext cx="0" cy="0"/>
          <a:chOff x="0" y="0"/>
          <a:chExt cx="0" cy="0"/>
        </a:xfrm>
      </p:grpSpPr>
      <p:sp>
        <p:nvSpPr>
          <p:cNvPr id="39" name="Google Shape;39;p10"/>
          <p:cNvSpPr txBox="1"/>
          <p:nvPr>
            <p:ph type="ctrTitle"/>
          </p:nvPr>
        </p:nvSpPr>
        <p:spPr>
          <a:xfrm>
            <a:off x="457198" y="1062252"/>
            <a:ext cx="7386600" cy="3217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40" name="Google Shape;40;p10"/>
          <p:cNvSpPr txBox="1"/>
          <p:nvPr>
            <p:ph idx="1" type="subTitle"/>
          </p:nvPr>
        </p:nvSpPr>
        <p:spPr>
          <a:xfrm>
            <a:off x="457198" y="2301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b="1"/>
            </a:lvl2pPr>
            <a:lvl3pPr lvl="2" rtl="0" algn="l">
              <a:lnSpc>
                <a:spcPct val="115000"/>
              </a:lnSpc>
              <a:spcBef>
                <a:spcPts val="1600"/>
              </a:spcBef>
              <a:spcAft>
                <a:spcPts val="0"/>
              </a:spcAft>
              <a:buSzPts val="1400"/>
              <a:buNone/>
              <a:defRPr b="1"/>
            </a:lvl3pPr>
            <a:lvl4pPr lvl="3" rtl="0" algn="l">
              <a:lnSpc>
                <a:spcPct val="115000"/>
              </a:lnSpc>
              <a:spcBef>
                <a:spcPts val="1600"/>
              </a:spcBef>
              <a:spcAft>
                <a:spcPts val="0"/>
              </a:spcAft>
              <a:buSzPts val="1200"/>
              <a:buNone/>
              <a:defRPr b="1"/>
            </a:lvl4pPr>
            <a:lvl5pPr lvl="4" rtl="0" algn="l">
              <a:lnSpc>
                <a:spcPct val="115000"/>
              </a:lnSpc>
              <a:spcBef>
                <a:spcPts val="1600"/>
              </a:spcBef>
              <a:spcAft>
                <a:spcPts val="0"/>
              </a:spcAft>
              <a:buSzPts val="1000"/>
              <a:buNone/>
              <a:defRPr b="1"/>
            </a:lvl5pPr>
            <a:lvl6pPr lvl="5" rtl="0" algn="l">
              <a:lnSpc>
                <a:spcPct val="115000"/>
              </a:lnSpc>
              <a:spcBef>
                <a:spcPts val="1600"/>
              </a:spcBef>
              <a:spcAft>
                <a:spcPts val="0"/>
              </a:spcAft>
              <a:buSzPts val="800"/>
              <a:buNone/>
              <a:defRPr b="1"/>
            </a:lvl6pPr>
            <a:lvl7pPr lvl="6" rtl="0" algn="l">
              <a:lnSpc>
                <a:spcPct val="115000"/>
              </a:lnSpc>
              <a:spcBef>
                <a:spcPts val="1600"/>
              </a:spcBef>
              <a:spcAft>
                <a:spcPts val="0"/>
              </a:spcAft>
              <a:buSzPts val="800"/>
              <a:buNone/>
              <a:defRPr b="1"/>
            </a:lvl7pPr>
            <a:lvl8pPr lvl="7" rtl="0" algn="l">
              <a:lnSpc>
                <a:spcPct val="115000"/>
              </a:lnSpc>
              <a:spcBef>
                <a:spcPts val="1600"/>
              </a:spcBef>
              <a:spcAft>
                <a:spcPts val="0"/>
              </a:spcAft>
              <a:buSzPts val="800"/>
              <a:buNone/>
              <a:defRPr b="1"/>
            </a:lvl8pPr>
            <a:lvl9pPr lvl="8" rtl="0" algn="l">
              <a:lnSpc>
                <a:spcPct val="115000"/>
              </a:lnSpc>
              <a:spcBef>
                <a:spcPts val="1600"/>
              </a:spcBef>
              <a:spcAft>
                <a:spcPts val="1600"/>
              </a:spcAft>
              <a:buSzPts val="800"/>
              <a:buNone/>
              <a:defRPr b="1"/>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esentation">
  <p:cSld name="TITLE_1">
    <p:bg>
      <p:bgPr>
        <a:solidFill>
          <a:srgbClr val="1C304A"/>
        </a:solidFill>
      </p:bgPr>
    </p:bg>
    <p:spTree>
      <p:nvGrpSpPr>
        <p:cNvPr id="541" name="Shape 541"/>
        <p:cNvGrpSpPr/>
        <p:nvPr/>
      </p:nvGrpSpPr>
      <p:grpSpPr>
        <a:xfrm>
          <a:off x="0" y="0"/>
          <a:ext cx="0" cy="0"/>
          <a:chOff x="0" y="0"/>
          <a:chExt cx="0" cy="0"/>
        </a:xfrm>
      </p:grpSpPr>
      <p:sp>
        <p:nvSpPr>
          <p:cNvPr id="542" name="Google Shape;542;p93"/>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43" name="Google Shape;543;p93"/>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1600"/>
              </a:spcBef>
              <a:spcAft>
                <a:spcPts val="0"/>
              </a:spcAft>
              <a:buClr>
                <a:srgbClr val="206E7C"/>
              </a:buClr>
              <a:buSzPts val="1800"/>
              <a:buNone/>
              <a:defRPr>
                <a:solidFill>
                  <a:srgbClr val="206E7C"/>
                </a:solidFill>
              </a:defRPr>
            </a:lvl2pPr>
            <a:lvl3pPr lvl="2" rtl="0">
              <a:lnSpc>
                <a:spcPct val="100000"/>
              </a:lnSpc>
              <a:spcBef>
                <a:spcPts val="1600"/>
              </a:spcBef>
              <a:spcAft>
                <a:spcPts val="0"/>
              </a:spcAft>
              <a:buClr>
                <a:srgbClr val="206E7C"/>
              </a:buClr>
              <a:buSzPts val="1800"/>
              <a:buNone/>
              <a:defRPr>
                <a:solidFill>
                  <a:srgbClr val="206E7C"/>
                </a:solidFill>
              </a:defRPr>
            </a:lvl3pPr>
            <a:lvl4pPr lvl="3" rtl="0">
              <a:lnSpc>
                <a:spcPct val="100000"/>
              </a:lnSpc>
              <a:spcBef>
                <a:spcPts val="1600"/>
              </a:spcBef>
              <a:spcAft>
                <a:spcPts val="0"/>
              </a:spcAft>
              <a:buClr>
                <a:srgbClr val="206E7C"/>
              </a:buClr>
              <a:buSzPts val="1800"/>
              <a:buNone/>
              <a:defRPr>
                <a:solidFill>
                  <a:srgbClr val="206E7C"/>
                </a:solidFill>
              </a:defRPr>
            </a:lvl4pPr>
            <a:lvl5pPr lvl="4" rtl="0">
              <a:lnSpc>
                <a:spcPct val="100000"/>
              </a:lnSpc>
              <a:spcBef>
                <a:spcPts val="1600"/>
              </a:spcBef>
              <a:spcAft>
                <a:spcPts val="0"/>
              </a:spcAft>
              <a:buClr>
                <a:srgbClr val="206E7C"/>
              </a:buClr>
              <a:buSzPts val="1800"/>
              <a:buNone/>
              <a:defRPr>
                <a:solidFill>
                  <a:srgbClr val="206E7C"/>
                </a:solidFill>
              </a:defRPr>
            </a:lvl5pPr>
            <a:lvl6pPr lvl="5" rtl="0">
              <a:lnSpc>
                <a:spcPct val="100000"/>
              </a:lnSpc>
              <a:spcBef>
                <a:spcPts val="1600"/>
              </a:spcBef>
              <a:spcAft>
                <a:spcPts val="0"/>
              </a:spcAft>
              <a:buClr>
                <a:srgbClr val="206E7C"/>
              </a:buClr>
              <a:buSzPts val="1800"/>
              <a:buNone/>
              <a:defRPr>
                <a:solidFill>
                  <a:srgbClr val="206E7C"/>
                </a:solidFill>
              </a:defRPr>
            </a:lvl6pPr>
            <a:lvl7pPr lvl="6" rtl="0">
              <a:lnSpc>
                <a:spcPct val="100000"/>
              </a:lnSpc>
              <a:spcBef>
                <a:spcPts val="1600"/>
              </a:spcBef>
              <a:spcAft>
                <a:spcPts val="0"/>
              </a:spcAft>
              <a:buClr>
                <a:srgbClr val="206E7C"/>
              </a:buClr>
              <a:buSzPts val="1800"/>
              <a:buNone/>
              <a:defRPr>
                <a:solidFill>
                  <a:srgbClr val="206E7C"/>
                </a:solidFill>
              </a:defRPr>
            </a:lvl7pPr>
            <a:lvl8pPr lvl="7" rtl="0">
              <a:lnSpc>
                <a:spcPct val="100000"/>
              </a:lnSpc>
              <a:spcBef>
                <a:spcPts val="1600"/>
              </a:spcBef>
              <a:spcAft>
                <a:spcPts val="0"/>
              </a:spcAft>
              <a:buClr>
                <a:srgbClr val="206E7C"/>
              </a:buClr>
              <a:buSzPts val="1800"/>
              <a:buNone/>
              <a:defRPr>
                <a:solidFill>
                  <a:srgbClr val="206E7C"/>
                </a:solidFill>
              </a:defRPr>
            </a:lvl8pPr>
            <a:lvl9pPr lvl="8" rtl="0">
              <a:lnSpc>
                <a:spcPct val="100000"/>
              </a:lnSpc>
              <a:spcBef>
                <a:spcPts val="1600"/>
              </a:spcBef>
              <a:spcAft>
                <a:spcPts val="0"/>
              </a:spcAft>
              <a:buClr>
                <a:srgbClr val="206E7C"/>
              </a:buClr>
              <a:buSzPts val="1800"/>
              <a:buNone/>
              <a:defRPr>
                <a:solidFill>
                  <a:srgbClr val="206E7C"/>
                </a:solidFill>
              </a:defRPr>
            </a:lvl9pPr>
          </a:lstStyle>
          <a:p/>
        </p:txBody>
      </p:sp>
      <p:pic>
        <p:nvPicPr>
          <p:cNvPr id="544" name="Google Shape;544;p93"/>
          <p:cNvPicPr preferRelativeResize="0"/>
          <p:nvPr/>
        </p:nvPicPr>
        <p:blipFill>
          <a:blip r:embed="rId2">
            <a:alphaModFix/>
          </a:blip>
          <a:stretch>
            <a:fillRect/>
          </a:stretch>
        </p:blipFill>
        <p:spPr>
          <a:xfrm>
            <a:off x="825491" y="4112051"/>
            <a:ext cx="655675" cy="6556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5" name="Shape 545"/>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3 column ">
  <p:cSld name="TITLE_AND_TWO_COLUMNS_1_3">
    <p:spTree>
      <p:nvGrpSpPr>
        <p:cNvPr id="546" name="Shape 546"/>
        <p:cNvGrpSpPr/>
        <p:nvPr/>
      </p:nvGrpSpPr>
      <p:grpSpPr>
        <a:xfrm>
          <a:off x="0" y="0"/>
          <a:ext cx="0" cy="0"/>
          <a:chOff x="0" y="0"/>
          <a:chExt cx="0" cy="0"/>
        </a:xfrm>
      </p:grpSpPr>
      <p:sp>
        <p:nvSpPr>
          <p:cNvPr id="547" name="Google Shape;547;p95"/>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48" name="Google Shape;548;p95"/>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5"/>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50" name="Google Shape;550;p95"/>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51" name="Google Shape;551;p9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52" name="Google Shape;552;p95"/>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9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4" name="Google Shape;554;p95"/>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55" name="Google Shape;555;p95"/>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556" name="Google Shape;556;p95"/>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57" name="Google Shape;557;p95"/>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558" name="Google Shape;558;p95"/>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59" name="Google Shape;559;p95"/>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showMasterSp="0">
  <p:cSld name="Divider dark">
    <p:bg>
      <p:bgPr>
        <a:solidFill>
          <a:srgbClr val="1C304A"/>
        </a:solidFill>
      </p:bgPr>
    </p:bg>
    <p:spTree>
      <p:nvGrpSpPr>
        <p:cNvPr id="560" name="Shape 560"/>
        <p:cNvGrpSpPr/>
        <p:nvPr/>
      </p:nvGrpSpPr>
      <p:grpSpPr>
        <a:xfrm>
          <a:off x="0" y="0"/>
          <a:ext cx="0" cy="0"/>
          <a:chOff x="0" y="0"/>
          <a:chExt cx="0" cy="0"/>
        </a:xfrm>
      </p:grpSpPr>
      <p:sp>
        <p:nvSpPr>
          <p:cNvPr id="561" name="Google Shape;561;p96"/>
          <p:cNvSpPr txBox="1"/>
          <p:nvPr>
            <p:ph idx="1" type="body"/>
          </p:nvPr>
        </p:nvSpPr>
        <p:spPr>
          <a:xfrm>
            <a:off x="664959" y="614869"/>
            <a:ext cx="3995400" cy="208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2" name="Google Shape;562;p96"/>
          <p:cNvSpPr txBox="1"/>
          <p:nvPr>
            <p:ph idx="2" type="body"/>
          </p:nvPr>
        </p:nvSpPr>
        <p:spPr>
          <a:xfrm>
            <a:off x="666547" y="1938338"/>
            <a:ext cx="6455100" cy="9906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563" name="Google Shape;563;p96"/>
          <p:cNvPicPr preferRelativeResize="0"/>
          <p:nvPr/>
        </p:nvPicPr>
        <p:blipFill rotWithShape="1">
          <a:blip r:embed="rId2">
            <a:alphaModFix/>
          </a:blip>
          <a:srcRect b="0" l="0" r="0" t="0"/>
          <a:stretch/>
        </p:blipFill>
        <p:spPr>
          <a:xfrm>
            <a:off x="687948" y="4674378"/>
            <a:ext cx="233400" cy="233400"/>
          </a:xfrm>
          <a:prstGeom prst="rect">
            <a:avLst/>
          </a:prstGeom>
          <a:noFill/>
          <a:ln>
            <a:noFill/>
          </a:ln>
        </p:spPr>
      </p:pic>
      <p:sp>
        <p:nvSpPr>
          <p:cNvPr id="564" name="Google Shape;564;p96"/>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1">
  <p:cSld name="TITLE_AND_BODY_1">
    <p:bg>
      <p:bgPr>
        <a:solidFill>
          <a:srgbClr val="00CFFF"/>
        </a:solidFill>
      </p:bgPr>
    </p:bg>
    <p:spTree>
      <p:nvGrpSpPr>
        <p:cNvPr id="565" name="Shape 565"/>
        <p:cNvGrpSpPr/>
        <p:nvPr/>
      </p:nvGrpSpPr>
      <p:grpSpPr>
        <a:xfrm>
          <a:off x="0" y="0"/>
          <a:ext cx="0" cy="0"/>
          <a:chOff x="0" y="0"/>
          <a:chExt cx="0" cy="0"/>
        </a:xfrm>
      </p:grpSpPr>
      <p:sp>
        <p:nvSpPr>
          <p:cNvPr id="566" name="Google Shape;566;p9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9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568" name="Google Shape;568;p9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18F-Logo-S.png" id="569" name="Google Shape;569;p97"/>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2 column icons">
  <p:cSld name="TITLE_AND_TWO_COLUMNS_1_2_2">
    <p:bg>
      <p:bgPr>
        <a:solidFill>
          <a:srgbClr val="FFFFFF"/>
        </a:solidFill>
      </p:bgPr>
    </p:bg>
    <p:spTree>
      <p:nvGrpSpPr>
        <p:cNvPr id="570" name="Shape 570"/>
        <p:cNvGrpSpPr/>
        <p:nvPr/>
      </p:nvGrpSpPr>
      <p:grpSpPr>
        <a:xfrm>
          <a:off x="0" y="0"/>
          <a:ext cx="0" cy="0"/>
          <a:chOff x="0" y="0"/>
          <a:chExt cx="0" cy="0"/>
        </a:xfrm>
      </p:grpSpPr>
      <p:sp>
        <p:nvSpPr>
          <p:cNvPr id="571" name="Google Shape;571;p98"/>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572" name="Google Shape;572;p9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3" name="Google Shape;573;p98"/>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74" name="Google Shape;574;p98"/>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75" name="Google Shape;575;p98"/>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576" name="Google Shape;576;p98"/>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577" name="Google Shape;577;p98"/>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78" name="Google Shape;578;p98"/>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79" name="Google Shape;579;p98"/>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580" name="Google Shape;580;p9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spTree>
      <p:nvGrpSpPr>
        <p:cNvPr id="581" name="Shape 581"/>
        <p:cNvGrpSpPr/>
        <p:nvPr/>
      </p:nvGrpSpPr>
      <p:grpSpPr>
        <a:xfrm>
          <a:off x="0" y="0"/>
          <a:ext cx="0" cy="0"/>
          <a:chOff x="0" y="0"/>
          <a:chExt cx="0" cy="0"/>
        </a:xfrm>
      </p:grpSpPr>
      <p:sp>
        <p:nvSpPr>
          <p:cNvPr id="582" name="Google Shape;582;p99"/>
          <p:cNvSpPr txBox="1"/>
          <p:nvPr>
            <p:ph idx="12" type="sldNum"/>
          </p:nvPr>
        </p:nvSpPr>
        <p:spPr>
          <a:xfrm>
            <a:off x="8296338" y="4761542"/>
            <a:ext cx="411000" cy="317700"/>
          </a:xfrm>
          <a:prstGeom prst="rect">
            <a:avLst/>
          </a:prstGeom>
          <a:noFill/>
          <a:ln>
            <a:noFill/>
          </a:ln>
        </p:spPr>
        <p:txBody>
          <a:bodyPr anchorCtr="0" anchor="b" bIns="46775" lIns="46775" spcFirstLastPara="1" rIns="46775" wrap="square" tIns="46775">
            <a:noAutofit/>
          </a:bodyPr>
          <a:lstStyle>
            <a:lvl1pPr indent="-215900" lvl="0"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15900" lvl="1"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2pPr>
            <a:lvl3pPr indent="-215900" lvl="2"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3pPr>
            <a:lvl4pPr indent="-215900" lvl="3"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4pPr>
            <a:lvl5pPr indent="-215900" lvl="4"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5pPr>
            <a:lvl6pPr indent="-215900" lvl="5"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6pPr>
            <a:lvl7pPr indent="-215900" lvl="6"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7pPr>
            <a:lvl8pPr indent="-215900" lvl="7"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8pPr>
            <a:lvl9pPr indent="-215900" lvl="8"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9pPr>
          </a:lstStyle>
          <a:p>
            <a:pPr indent="-215900" lvl="0" marL="21590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7">
    <p:spTree>
      <p:nvGrpSpPr>
        <p:cNvPr id="583" name="Shape 583"/>
        <p:cNvGrpSpPr/>
        <p:nvPr/>
      </p:nvGrpSpPr>
      <p:grpSpPr>
        <a:xfrm>
          <a:off x="0" y="0"/>
          <a:ext cx="0" cy="0"/>
          <a:chOff x="0" y="0"/>
          <a:chExt cx="0" cy="0"/>
        </a:xfrm>
      </p:grpSpPr>
      <p:sp>
        <p:nvSpPr>
          <p:cNvPr id="584" name="Google Shape;584;p10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100"/>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10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1 column 1">
  <p:cSld name="Dark - 1 column">
    <p:bg>
      <p:bgPr>
        <a:solidFill>
          <a:srgbClr val="1C304A"/>
        </a:solidFill>
      </p:bgPr>
    </p:bg>
    <p:spTree>
      <p:nvGrpSpPr>
        <p:cNvPr id="587" name="Shape 587"/>
        <p:cNvGrpSpPr/>
        <p:nvPr/>
      </p:nvGrpSpPr>
      <p:grpSpPr>
        <a:xfrm>
          <a:off x="0" y="0"/>
          <a:ext cx="0" cy="0"/>
          <a:chOff x="0" y="0"/>
          <a:chExt cx="0" cy="0"/>
        </a:xfrm>
      </p:grpSpPr>
      <p:sp>
        <p:nvSpPr>
          <p:cNvPr id="588" name="Google Shape;588;p101"/>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589" name="Google Shape;589;p101"/>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590" name="Google Shape;590;p101"/>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1" name="Shape 591"/>
        <p:cNvGrpSpPr/>
        <p:nvPr/>
      </p:nvGrpSpPr>
      <p:grpSpPr>
        <a:xfrm>
          <a:off x="0" y="0"/>
          <a:ext cx="0" cy="0"/>
          <a:chOff x="0" y="0"/>
          <a:chExt cx="0" cy="0"/>
        </a:xfrm>
      </p:grpSpPr>
      <p:sp>
        <p:nvSpPr>
          <p:cNvPr id="592" name="Google Shape;592;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3" name="Google Shape;593;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2"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0" Type="http://schemas.openxmlformats.org/officeDocument/2006/relationships/theme" Target="../theme/theme2.xml"/><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3" Type="http://schemas.openxmlformats.org/officeDocument/2006/relationships/slideLayout" Target="../slideLayouts/slideLayout113.xml"/><Relationship Id="rId52" Type="http://schemas.openxmlformats.org/officeDocument/2006/relationships/slideLayout" Target="../slideLayouts/slideLayout11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54" Type="http://schemas.openxmlformats.org/officeDocument/2006/relationships/theme" Target="../theme/theme4.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199" y="457200"/>
            <a:ext cx="6100200" cy="84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42900" lvl="1" marL="914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2pPr>
            <a:lvl3pPr indent="-342900" lvl="2" marL="1371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3pPr>
            <a:lvl4pPr indent="-342900" lvl="3" marL="18288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4pPr>
            <a:lvl5pPr indent="-342900" lvl="4" marL="22860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5pPr>
            <a:lvl6pPr indent="-342900" lvl="5" marL="27432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6pPr>
            <a:lvl7pPr indent="-342900" lvl="6" marL="3200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7pPr>
            <a:lvl8pPr indent="-342900" lvl="7" marL="3657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8pPr>
            <a:lvl9pPr indent="-342900" lvl="8" marL="4114800" rtl="0" algn="l">
              <a:lnSpc>
                <a:spcPct val="115000"/>
              </a:lnSpc>
              <a:spcBef>
                <a:spcPts val="1600"/>
              </a:spcBef>
              <a:spcAft>
                <a:spcPts val="160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orient="horz" pos="2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8" name="Google Shape;228;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29" name="Google Shape;2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3" name="Shape 343"/>
        <p:cNvGrpSpPr/>
        <p:nvPr/>
      </p:nvGrpSpPr>
      <p:grpSpPr>
        <a:xfrm>
          <a:off x="0" y="0"/>
          <a:ext cx="0" cy="0"/>
          <a:chOff x="0" y="0"/>
          <a:chExt cx="0" cy="0"/>
        </a:xfrm>
      </p:grpSpPr>
      <p:sp>
        <p:nvSpPr>
          <p:cNvPr id="344" name="Google Shape;344;p63"/>
          <p:cNvSpPr txBox="1"/>
          <p:nvPr>
            <p:ph type="title"/>
          </p:nvPr>
        </p:nvSpPr>
        <p:spPr>
          <a:xfrm>
            <a:off x="841249" y="384050"/>
            <a:ext cx="6100200" cy="84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9pPr>
          </a:lstStyle>
          <a:p/>
        </p:txBody>
      </p:sp>
      <p:sp>
        <p:nvSpPr>
          <p:cNvPr id="345" name="Google Shape;345;p63"/>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42900" lvl="1" marL="914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2pPr>
            <a:lvl3pPr indent="-342900" lvl="2" marL="1371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3pPr>
            <a:lvl4pPr indent="-342900" lvl="3" marL="18288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4pPr>
            <a:lvl5pPr indent="-342900" lvl="4" marL="22860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5pPr>
            <a:lvl6pPr indent="-342900" lvl="5" marL="27432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6pPr>
            <a:lvl7pPr indent="-342900" lvl="6" marL="3200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7pPr>
            <a:lvl8pPr indent="-342900" lvl="7" marL="3657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8pPr>
            <a:lvl9pPr indent="-342900" lvl="8" marL="4114800" rtl="0" algn="l">
              <a:lnSpc>
                <a:spcPct val="115000"/>
              </a:lnSpc>
              <a:spcBef>
                <a:spcPts val="1600"/>
              </a:spcBef>
              <a:spcAft>
                <a:spcPts val="160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1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09.pn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engineering.18f.gov/javascript/#sty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accessibilityinsights.io/" TargetMode="External"/><Relationship Id="rId4" Type="http://schemas.openxmlformats.org/officeDocument/2006/relationships/hyperlink" Target="https://www.dhs.gov/trusted-tes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12.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7"/>
          <p:cNvSpPr txBox="1"/>
          <p:nvPr>
            <p:ph type="ctrTitle"/>
          </p:nvPr>
        </p:nvSpPr>
        <p:spPr>
          <a:xfrm>
            <a:off x="841250" y="787275"/>
            <a:ext cx="7810800" cy="112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lang="en" sz="4800"/>
              <a:t>Workshop </a:t>
            </a:r>
            <a:endParaRPr sz="4800"/>
          </a:p>
          <a:p>
            <a:pPr indent="0" lvl="0" marL="0" rtl="0" algn="l">
              <a:spcBef>
                <a:spcPts val="0"/>
              </a:spcBef>
              <a:spcAft>
                <a:spcPts val="0"/>
              </a:spcAft>
              <a:buClr>
                <a:schemeClr val="dk1"/>
              </a:buClr>
              <a:buSzPts val="990"/>
              <a:buFont typeface="Arial"/>
              <a:buNone/>
            </a:pPr>
            <a:r>
              <a:t/>
            </a:r>
            <a:endParaRPr sz="4800"/>
          </a:p>
        </p:txBody>
      </p:sp>
      <p:sp>
        <p:nvSpPr>
          <p:cNvPr id="670" name="Google Shape;670;p117"/>
          <p:cNvSpPr txBox="1"/>
          <p:nvPr>
            <p:ph idx="1" type="subTitle"/>
          </p:nvPr>
        </p:nvSpPr>
        <p:spPr>
          <a:xfrm>
            <a:off x="841250" y="1502300"/>
            <a:ext cx="7735200" cy="2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chemeClr val="lt1"/>
                </a:solidFill>
              </a:rPr>
              <a:t>State of Washington</a:t>
            </a:r>
            <a:endParaRPr b="1" sz="45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671" name="Google Shape;671;p117"/>
          <p:cNvSpPr txBox="1"/>
          <p:nvPr>
            <p:ph idx="2" type="subTitle"/>
          </p:nvPr>
        </p:nvSpPr>
        <p:spPr>
          <a:xfrm>
            <a:off x="1262600" y="4497180"/>
            <a:ext cx="2736000" cy="2619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solidFill>
                  <a:schemeClr val="lt1"/>
                </a:solidFill>
              </a:rPr>
              <a:t>Mar 15, 2022</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6"/>
          <p:cNvSpPr txBox="1"/>
          <p:nvPr>
            <p:ph type="ctrTitle"/>
          </p:nvPr>
        </p:nvSpPr>
        <p:spPr>
          <a:xfrm>
            <a:off x="457198" y="1216150"/>
            <a:ext cx="7470600" cy="3453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0" lang="en"/>
              <a:t>The ultimate goal is not documentation. It’s not tested code, multiple deployment environments, or any kind of automation. It’s none of the stuff in the QASP.</a:t>
            </a:r>
            <a:endParaRPr b="0" sz="2600">
              <a:solidFill>
                <a:srgbClr val="1C304A"/>
              </a:solidFill>
            </a:endParaRPr>
          </a:p>
        </p:txBody>
      </p:sp>
      <p:sp>
        <p:nvSpPr>
          <p:cNvPr id="725" name="Google Shape;725;p126"/>
          <p:cNvSpPr/>
          <p:nvPr/>
        </p:nvSpPr>
        <p:spPr>
          <a:xfrm>
            <a:off x="458064" y="640080"/>
            <a:ext cx="7466100" cy="4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600">
                <a:solidFill>
                  <a:srgbClr val="1C304A"/>
                </a:solidFill>
                <a:latin typeface="Helvetica Neue"/>
                <a:ea typeface="Helvetica Neue"/>
                <a:cs typeface="Helvetica Neue"/>
                <a:sym typeface="Helvetica Neue"/>
              </a:rPr>
              <a:t>What’s the goal?</a:t>
            </a:r>
            <a:endParaRPr b="1" i="0" sz="2600" u="none" cap="none" strike="noStrike">
              <a:solidFill>
                <a:srgbClr val="000000"/>
              </a:solidFill>
              <a:latin typeface="Helvetica Neue"/>
              <a:ea typeface="Helvetica Neue"/>
              <a:cs typeface="Helvetica Neue"/>
              <a:sym typeface="Helvetica Neue"/>
            </a:endParaRPr>
          </a:p>
        </p:txBody>
      </p:sp>
      <p:sp>
        <p:nvSpPr>
          <p:cNvPr id="726" name="Google Shape;726;p126"/>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7"/>
          <p:cNvSpPr txBox="1"/>
          <p:nvPr>
            <p:ph type="ctrTitle"/>
          </p:nvPr>
        </p:nvSpPr>
        <p:spPr>
          <a:xfrm>
            <a:off x="457198" y="1216150"/>
            <a:ext cx="7470600" cy="3453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4800"/>
              <a:t>The goal is a product that serves users’ needs.</a:t>
            </a:r>
            <a:endParaRPr sz="4800">
              <a:solidFill>
                <a:srgbClr val="1C304A"/>
              </a:solidFill>
            </a:endParaRPr>
          </a:p>
        </p:txBody>
      </p:sp>
      <p:sp>
        <p:nvSpPr>
          <p:cNvPr id="732" name="Google Shape;732;p127"/>
          <p:cNvSpPr/>
          <p:nvPr/>
        </p:nvSpPr>
        <p:spPr>
          <a:xfrm>
            <a:off x="458064" y="640080"/>
            <a:ext cx="7466100" cy="4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600">
                <a:solidFill>
                  <a:srgbClr val="1C304A"/>
                </a:solidFill>
                <a:latin typeface="Helvetica Neue"/>
                <a:ea typeface="Helvetica Neue"/>
                <a:cs typeface="Helvetica Neue"/>
                <a:sym typeface="Helvetica Neue"/>
              </a:rPr>
              <a:t>What’s the goal?</a:t>
            </a:r>
            <a:endParaRPr b="1" i="0" sz="2600" u="none" cap="none" strike="noStrike">
              <a:solidFill>
                <a:srgbClr val="000000"/>
              </a:solidFill>
              <a:latin typeface="Helvetica Neue"/>
              <a:ea typeface="Helvetica Neue"/>
              <a:cs typeface="Helvetica Neue"/>
              <a:sym typeface="Helvetica Neue"/>
            </a:endParaRPr>
          </a:p>
        </p:txBody>
      </p:sp>
      <p:sp>
        <p:nvSpPr>
          <p:cNvPr id="733" name="Google Shape;733;p127"/>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8"/>
          <p:cNvSpPr txBox="1"/>
          <p:nvPr>
            <p:ph type="ctrTitle"/>
          </p:nvPr>
        </p:nvSpPr>
        <p:spPr>
          <a:xfrm>
            <a:off x="878698" y="1125602"/>
            <a:ext cx="7386600" cy="2892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6000"/>
              <a:buNone/>
            </a:pPr>
            <a:r>
              <a:rPr lang="en"/>
              <a:t>So what’s this part of the workshop about, exactly?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9"/>
          <p:cNvSpPr txBox="1"/>
          <p:nvPr>
            <p:ph type="ctrTitle"/>
          </p:nvPr>
        </p:nvSpPr>
        <p:spPr>
          <a:xfrm>
            <a:off x="457198" y="1124712"/>
            <a:ext cx="7386600" cy="288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solidFill>
                  <a:srgbClr val="FFFFFF"/>
                </a:solidFill>
              </a:rPr>
              <a:t>2</a:t>
            </a:r>
            <a:r>
              <a:rPr lang="en">
                <a:solidFill>
                  <a:srgbClr val="FFFFFF"/>
                </a:solidFill>
              </a:rPr>
              <a:t>/</a:t>
            </a:r>
            <a:r>
              <a:rPr lang="en"/>
              <a:t> Getting what you need</a:t>
            </a:r>
            <a:endParaRPr/>
          </a:p>
        </p:txBody>
      </p:sp>
      <p:sp>
        <p:nvSpPr>
          <p:cNvPr id="744" name="Google Shape;744;p129"/>
          <p:cNvSpPr txBox="1"/>
          <p:nvPr>
            <p:ph idx="1" type="subTitle"/>
          </p:nvPr>
        </p:nvSpPr>
        <p:spPr>
          <a:xfrm>
            <a:off x="457198" y="2301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30"/>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1600"/>
              </a:spcAft>
              <a:buSzPts val="1800"/>
              <a:buChar char="●"/>
            </a:pPr>
            <a:r>
              <a:rPr lang="en"/>
              <a:t>A product that serves users’ needs…</a:t>
            </a:r>
            <a:endParaRPr/>
          </a:p>
        </p:txBody>
      </p:sp>
      <p:sp>
        <p:nvSpPr>
          <p:cNvPr id="750" name="Google Shape;750;p130"/>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Getting what you need</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31"/>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 product that serves users’ needs…</a:t>
            </a:r>
            <a:endParaRPr/>
          </a:p>
          <a:p>
            <a:pPr indent="-342900" lvl="0" marL="347472" rtl="0" algn="l">
              <a:lnSpc>
                <a:spcPct val="115000"/>
              </a:lnSpc>
              <a:spcBef>
                <a:spcPts val="1600"/>
              </a:spcBef>
              <a:spcAft>
                <a:spcPts val="1600"/>
              </a:spcAft>
              <a:buSzPts val="1800"/>
              <a:buChar char="●"/>
            </a:pPr>
            <a:r>
              <a:rPr lang="en"/>
              <a:t>…requires conducting research with users to understand their needs…</a:t>
            </a:r>
            <a:endParaRPr/>
          </a:p>
        </p:txBody>
      </p:sp>
      <p:sp>
        <p:nvSpPr>
          <p:cNvPr id="756" name="Google Shape;756;p131"/>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Getting what you need</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2"/>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 product that serves users’ needs…</a:t>
            </a:r>
            <a:endParaRPr/>
          </a:p>
          <a:p>
            <a:pPr indent="-342900" lvl="0" marL="347472" rtl="0" algn="l">
              <a:lnSpc>
                <a:spcPct val="115000"/>
              </a:lnSpc>
              <a:spcBef>
                <a:spcPts val="1600"/>
              </a:spcBef>
              <a:spcAft>
                <a:spcPts val="0"/>
              </a:spcAft>
              <a:buSzPts val="1800"/>
              <a:buChar char="●"/>
            </a:pPr>
            <a:r>
              <a:rPr lang="en"/>
              <a:t>…requires conducting research with users to understand their needs…</a:t>
            </a:r>
            <a:endParaRPr/>
          </a:p>
          <a:p>
            <a:pPr indent="-342900" lvl="0" marL="347472" rtl="0" algn="l">
              <a:lnSpc>
                <a:spcPct val="115000"/>
              </a:lnSpc>
              <a:spcBef>
                <a:spcPts val="1600"/>
              </a:spcBef>
              <a:spcAft>
                <a:spcPts val="1600"/>
              </a:spcAft>
              <a:buSzPts val="1800"/>
              <a:buChar char="●"/>
            </a:pPr>
            <a:r>
              <a:rPr lang="en"/>
              <a:t>…requires rapid feedback on ideas to see how the product is meeting or missing their needs…</a:t>
            </a:r>
            <a:endParaRPr/>
          </a:p>
        </p:txBody>
      </p:sp>
      <p:sp>
        <p:nvSpPr>
          <p:cNvPr id="762" name="Google Shape;762;p132"/>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Getting what you need</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3"/>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 product that serves users’ needs…</a:t>
            </a:r>
            <a:endParaRPr/>
          </a:p>
          <a:p>
            <a:pPr indent="-342900" lvl="0" marL="347472" rtl="0" algn="l">
              <a:lnSpc>
                <a:spcPct val="115000"/>
              </a:lnSpc>
              <a:spcBef>
                <a:spcPts val="1600"/>
              </a:spcBef>
              <a:spcAft>
                <a:spcPts val="0"/>
              </a:spcAft>
              <a:buSzPts val="1800"/>
              <a:buChar char="●"/>
            </a:pPr>
            <a:r>
              <a:rPr lang="en"/>
              <a:t>…requires conducting research with users to understand their needs…</a:t>
            </a:r>
            <a:endParaRPr/>
          </a:p>
          <a:p>
            <a:pPr indent="-342900" lvl="0" marL="347472" rtl="0" algn="l">
              <a:lnSpc>
                <a:spcPct val="115000"/>
              </a:lnSpc>
              <a:spcBef>
                <a:spcPts val="1600"/>
              </a:spcBef>
              <a:spcAft>
                <a:spcPts val="0"/>
              </a:spcAft>
              <a:buSzPts val="1800"/>
              <a:buChar char="●"/>
            </a:pPr>
            <a:r>
              <a:rPr lang="en"/>
              <a:t>…requires rapid feedback on ideas to see how the product is meeting or missing their needs…</a:t>
            </a:r>
            <a:endParaRPr/>
          </a:p>
          <a:p>
            <a:pPr indent="-342900" lvl="0" marL="347472" rtl="0" algn="l">
              <a:lnSpc>
                <a:spcPct val="115000"/>
              </a:lnSpc>
              <a:spcBef>
                <a:spcPts val="1600"/>
              </a:spcBef>
              <a:spcAft>
                <a:spcPts val="1600"/>
              </a:spcAft>
              <a:buSzPts val="1800"/>
              <a:buChar char="●"/>
            </a:pPr>
            <a:r>
              <a:rPr lang="en"/>
              <a:t>…requires rapid iteration on the product design and implementation</a:t>
            </a:r>
            <a:endParaRPr/>
          </a:p>
        </p:txBody>
      </p:sp>
      <p:sp>
        <p:nvSpPr>
          <p:cNvPr id="768" name="Google Shape;768;p133"/>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Getting what you need</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772" name="Shape 772"/>
        <p:cNvGrpSpPr/>
        <p:nvPr/>
      </p:nvGrpSpPr>
      <p:grpSpPr>
        <a:xfrm>
          <a:off x="0" y="0"/>
          <a:ext cx="0" cy="0"/>
          <a:chOff x="0" y="0"/>
          <a:chExt cx="0" cy="0"/>
        </a:xfrm>
      </p:grpSpPr>
      <p:sp>
        <p:nvSpPr>
          <p:cNvPr id="773" name="Google Shape;773;p134"/>
          <p:cNvSpPr txBox="1"/>
          <p:nvPr>
            <p:ph type="ctrTitle"/>
          </p:nvPr>
        </p:nvSpPr>
        <p:spPr>
          <a:xfrm>
            <a:off x="457200" y="1374750"/>
            <a:ext cx="7470600" cy="2394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600"/>
              <a:buNone/>
            </a:pPr>
            <a:r>
              <a:rPr lang="en" sz="3600">
                <a:solidFill>
                  <a:srgbClr val="FFFFFF"/>
                </a:solidFill>
              </a:rPr>
              <a:t>You need a </a:t>
            </a:r>
            <a:r>
              <a:rPr lang="en" sz="3600">
                <a:solidFill>
                  <a:srgbClr val="00CFFF"/>
                </a:solidFill>
              </a:rPr>
              <a:t>skilled, empowered team</a:t>
            </a:r>
            <a:r>
              <a:rPr lang="en" sz="3600">
                <a:solidFill>
                  <a:srgbClr val="FFFFFF"/>
                </a:solidFill>
              </a:rPr>
              <a:t> that directly demonstrates its progress; and </a:t>
            </a:r>
            <a:r>
              <a:rPr lang="en" sz="3600">
                <a:solidFill>
                  <a:srgbClr val="00CFFF"/>
                </a:solidFill>
              </a:rPr>
              <a:t>observable metrics</a:t>
            </a:r>
            <a:r>
              <a:rPr lang="en" sz="3600">
                <a:solidFill>
                  <a:srgbClr val="FFFFFF"/>
                </a:solidFill>
              </a:rPr>
              <a:t> that reflect health and sustainability.</a:t>
            </a:r>
            <a:endParaRPr sz="3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777" name="Shape 777"/>
        <p:cNvGrpSpPr/>
        <p:nvPr/>
      </p:nvGrpSpPr>
      <p:grpSpPr>
        <a:xfrm>
          <a:off x="0" y="0"/>
          <a:ext cx="0" cy="0"/>
          <a:chOff x="0" y="0"/>
          <a:chExt cx="0" cy="0"/>
        </a:xfrm>
      </p:grpSpPr>
      <p:sp>
        <p:nvSpPr>
          <p:cNvPr id="778" name="Google Shape;778;p135"/>
          <p:cNvSpPr txBox="1"/>
          <p:nvPr>
            <p:ph type="ctrTitle"/>
          </p:nvPr>
        </p:nvSpPr>
        <p:spPr>
          <a:xfrm>
            <a:off x="457200" y="1374750"/>
            <a:ext cx="7470600" cy="2394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600"/>
              <a:buNone/>
            </a:pPr>
            <a:r>
              <a:rPr lang="en" sz="3600">
                <a:solidFill>
                  <a:srgbClr val="3C506A"/>
                </a:solidFill>
              </a:rPr>
              <a:t>You need a skilled, empowered team that directly demonstrates its progress; and</a:t>
            </a:r>
            <a:r>
              <a:rPr lang="en" sz="3600">
                <a:solidFill>
                  <a:srgbClr val="2C405A"/>
                </a:solidFill>
              </a:rPr>
              <a:t> </a:t>
            </a:r>
            <a:r>
              <a:rPr lang="en" sz="3600">
                <a:solidFill>
                  <a:srgbClr val="00CFFF"/>
                </a:solidFill>
              </a:rPr>
              <a:t>observable metrics</a:t>
            </a:r>
            <a:r>
              <a:rPr lang="en" sz="3600">
                <a:solidFill>
                  <a:srgbClr val="FFFFFF"/>
                </a:solidFill>
              </a:rPr>
              <a:t> that reflect health and sustainability.</a:t>
            </a:r>
            <a:endParaRPr sz="3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8"/>
          <p:cNvSpPr txBox="1"/>
          <p:nvPr>
            <p:ph type="title"/>
          </p:nvPr>
        </p:nvSpPr>
        <p:spPr>
          <a:xfrm>
            <a:off x="840500" y="384048"/>
            <a:ext cx="7470600" cy="49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3 session agenda</a:t>
            </a:r>
            <a:endParaRPr b="1"/>
          </a:p>
        </p:txBody>
      </p:sp>
      <p:sp>
        <p:nvSpPr>
          <p:cNvPr id="677" name="Google Shape;677;p118"/>
          <p:cNvSpPr txBox="1"/>
          <p:nvPr>
            <p:ph idx="1" type="body"/>
          </p:nvPr>
        </p:nvSpPr>
        <p:spPr>
          <a:xfrm>
            <a:off x="841248" y="1216152"/>
            <a:ext cx="7470600" cy="3213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t>Session #1 - learning session</a:t>
            </a:r>
            <a:endParaRPr/>
          </a:p>
          <a:p>
            <a:pPr indent="0" lvl="0" marL="0" rtl="0" algn="l">
              <a:spcBef>
                <a:spcPts val="1000"/>
              </a:spcBef>
              <a:spcAft>
                <a:spcPts val="0"/>
              </a:spcAft>
              <a:buNone/>
            </a:pPr>
            <a:r>
              <a:rPr b="0" lang="en"/>
              <a:t>↪ Overview, methods, and goals</a:t>
            </a:r>
            <a:endParaRPr b="0"/>
          </a:p>
          <a:p>
            <a:pPr indent="0" lvl="0" marL="0" rtl="0" algn="l">
              <a:spcBef>
                <a:spcPts val="1000"/>
              </a:spcBef>
              <a:spcAft>
                <a:spcPts val="0"/>
              </a:spcAft>
              <a:buNone/>
            </a:pPr>
            <a:r>
              <a:rPr lang="en"/>
              <a:t>Session #2 - small group work session</a:t>
            </a:r>
            <a:endParaRPr/>
          </a:p>
          <a:p>
            <a:pPr indent="0" lvl="0" marL="0" rtl="0" algn="l">
              <a:spcBef>
                <a:spcPts val="1000"/>
              </a:spcBef>
              <a:spcAft>
                <a:spcPts val="0"/>
              </a:spcAft>
              <a:buNone/>
            </a:pPr>
            <a:r>
              <a:rPr b="0" lang="en">
                <a:solidFill>
                  <a:schemeClr val="lt1"/>
                </a:solidFill>
              </a:rPr>
              <a:t>↪</a:t>
            </a:r>
            <a:r>
              <a:rPr b="0" lang="en"/>
              <a:t> Product vision, roadmap review, and decision points</a:t>
            </a:r>
            <a:endParaRPr b="0"/>
          </a:p>
          <a:p>
            <a:pPr indent="0" lvl="0" marL="0" rtl="0" algn="l">
              <a:spcBef>
                <a:spcPts val="1000"/>
              </a:spcBef>
              <a:spcAft>
                <a:spcPts val="0"/>
              </a:spcAft>
              <a:buNone/>
            </a:pPr>
            <a:r>
              <a:rPr lang="en">
                <a:solidFill>
                  <a:srgbClr val="00CFFF"/>
                </a:solidFill>
              </a:rPr>
              <a:t>Sessions #3  -  small group work session</a:t>
            </a:r>
            <a:endParaRPr>
              <a:solidFill>
                <a:srgbClr val="00CFFF"/>
              </a:solidFill>
            </a:endParaRPr>
          </a:p>
          <a:p>
            <a:pPr indent="0" lvl="0" marL="0" rtl="0" algn="l">
              <a:spcBef>
                <a:spcPts val="1000"/>
              </a:spcBef>
              <a:spcAft>
                <a:spcPts val="1000"/>
              </a:spcAft>
              <a:buNone/>
            </a:pPr>
            <a:r>
              <a:rPr b="0" lang="en">
                <a:solidFill>
                  <a:srgbClr val="00CFFF"/>
                </a:solidFill>
              </a:rPr>
              <a:t>↪ QASP review + agile contract format</a:t>
            </a:r>
            <a:endParaRPr b="0">
              <a:solidFill>
                <a:srgbClr val="00C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6"/>
          <p:cNvSpPr txBox="1"/>
          <p:nvPr>
            <p:ph type="ctrTitle"/>
          </p:nvPr>
        </p:nvSpPr>
        <p:spPr>
          <a:xfrm>
            <a:off x="457198" y="1124712"/>
            <a:ext cx="7386600" cy="288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solidFill>
                  <a:srgbClr val="FFFFFF"/>
                </a:solidFill>
              </a:rPr>
              <a:t>3</a:t>
            </a:r>
            <a:r>
              <a:rPr lang="en">
                <a:solidFill>
                  <a:srgbClr val="FFFFFF"/>
                </a:solidFill>
              </a:rPr>
              <a:t>/</a:t>
            </a:r>
            <a:r>
              <a:rPr lang="en"/>
              <a:t> The traditional way</a:t>
            </a:r>
            <a:endParaRPr/>
          </a:p>
        </p:txBody>
      </p:sp>
      <p:sp>
        <p:nvSpPr>
          <p:cNvPr id="784" name="Google Shape;784;p136"/>
          <p:cNvSpPr txBox="1"/>
          <p:nvPr>
            <p:ph idx="1" type="subTitle"/>
          </p:nvPr>
        </p:nvSpPr>
        <p:spPr>
          <a:xfrm>
            <a:off x="457198" y="2301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7"/>
          <p:cNvSpPr txBox="1"/>
          <p:nvPr>
            <p:ph idx="1" type="body"/>
          </p:nvPr>
        </p:nvSpPr>
        <p:spPr>
          <a:xfrm>
            <a:off x="415435" y="1913637"/>
            <a:ext cx="3617700" cy="2637600"/>
          </a:xfrm>
          <a:prstGeom prst="rect">
            <a:avLst/>
          </a:prstGeom>
        </p:spPr>
        <p:txBody>
          <a:bodyPr anchorCtr="0" anchor="t" bIns="91425" lIns="0" spcFirstLastPara="1" rIns="0" wrap="square" tIns="0">
            <a:noAutofit/>
          </a:bodyPr>
          <a:lstStyle/>
          <a:p>
            <a:pPr indent="-342900" lvl="0" marL="347472" rtl="0" algn="l">
              <a:spcBef>
                <a:spcPts val="0"/>
              </a:spcBef>
              <a:spcAft>
                <a:spcPts val="0"/>
              </a:spcAft>
              <a:buSzPts val="1800"/>
              <a:buChar char="●"/>
            </a:pPr>
            <a:r>
              <a:rPr lang="en"/>
              <a:t>Governance quality management plan</a:t>
            </a:r>
            <a:endParaRPr/>
          </a:p>
          <a:p>
            <a:pPr indent="-342900" lvl="0" marL="347472" rtl="0" algn="l">
              <a:spcBef>
                <a:spcPts val="1000"/>
              </a:spcBef>
              <a:spcAft>
                <a:spcPts val="0"/>
              </a:spcAft>
              <a:buSzPts val="1800"/>
              <a:buChar char="●"/>
            </a:pPr>
            <a:r>
              <a:rPr lang="en"/>
              <a:t>Integration/architecture plan</a:t>
            </a:r>
            <a:endParaRPr/>
          </a:p>
          <a:p>
            <a:pPr indent="-342900" lvl="0" marL="347472" rtl="0" algn="l">
              <a:spcBef>
                <a:spcPts val="1000"/>
              </a:spcBef>
              <a:spcAft>
                <a:spcPts val="0"/>
              </a:spcAft>
              <a:buSzPts val="1800"/>
              <a:buChar char="●"/>
            </a:pPr>
            <a:r>
              <a:rPr lang="en"/>
              <a:t>Communication management plan</a:t>
            </a:r>
            <a:endParaRPr/>
          </a:p>
          <a:p>
            <a:pPr indent="-342900" lvl="0" marL="347472" rtl="0" algn="l">
              <a:spcBef>
                <a:spcPts val="1000"/>
              </a:spcBef>
              <a:spcAft>
                <a:spcPts val="0"/>
              </a:spcAft>
              <a:buSzPts val="1800"/>
              <a:buChar char="●"/>
            </a:pPr>
            <a:r>
              <a:rPr lang="en"/>
              <a:t>Risk/issues management plan</a:t>
            </a:r>
            <a:endParaRPr/>
          </a:p>
          <a:p>
            <a:pPr indent="-342900" lvl="0" marL="347472" rtl="0" algn="l">
              <a:spcBef>
                <a:spcPts val="1000"/>
              </a:spcBef>
              <a:spcAft>
                <a:spcPts val="1000"/>
              </a:spcAft>
              <a:buSzPts val="1800"/>
              <a:buChar char="●"/>
            </a:pPr>
            <a:r>
              <a:rPr lang="en"/>
              <a:t>Testing plan</a:t>
            </a:r>
            <a:endParaRPr/>
          </a:p>
        </p:txBody>
      </p:sp>
      <p:sp>
        <p:nvSpPr>
          <p:cNvPr id="790" name="Google Shape;790;p137"/>
          <p:cNvSpPr txBox="1"/>
          <p:nvPr>
            <p:ph idx="4294967295" type="body"/>
          </p:nvPr>
        </p:nvSpPr>
        <p:spPr>
          <a:xfrm>
            <a:off x="4347356" y="1913637"/>
            <a:ext cx="3617700" cy="2637600"/>
          </a:xfrm>
          <a:prstGeom prst="rect">
            <a:avLst/>
          </a:prstGeom>
        </p:spPr>
        <p:txBody>
          <a:bodyPr anchorCtr="0" anchor="t" bIns="91425" lIns="0" spcFirstLastPara="1" rIns="0" wrap="square" tIns="0">
            <a:noAutofit/>
          </a:bodyPr>
          <a:lstStyle/>
          <a:p>
            <a:pPr indent="-342900" lvl="0" marL="347472" rtl="0" algn="l">
              <a:spcBef>
                <a:spcPts val="0"/>
              </a:spcBef>
              <a:spcAft>
                <a:spcPts val="0"/>
              </a:spcAft>
              <a:buSzPts val="1800"/>
              <a:buChar char="●"/>
            </a:pPr>
            <a:r>
              <a:rPr lang="en"/>
              <a:t>Change and configuration management plan</a:t>
            </a:r>
            <a:endParaRPr/>
          </a:p>
          <a:p>
            <a:pPr indent="-342900" lvl="0" marL="347472" rtl="0" algn="l">
              <a:spcBef>
                <a:spcPts val="1000"/>
              </a:spcBef>
              <a:spcAft>
                <a:spcPts val="0"/>
              </a:spcAft>
              <a:buSzPts val="1800"/>
              <a:buChar char="●"/>
            </a:pPr>
            <a:r>
              <a:rPr lang="en"/>
              <a:t>Post-implementation review plan</a:t>
            </a:r>
            <a:endParaRPr/>
          </a:p>
          <a:p>
            <a:pPr indent="-342900" lvl="0" marL="347472" rtl="0" algn="l">
              <a:spcBef>
                <a:spcPts val="1000"/>
              </a:spcBef>
              <a:spcAft>
                <a:spcPts val="0"/>
              </a:spcAft>
              <a:buSzPts val="1800"/>
              <a:buChar char="●"/>
            </a:pPr>
            <a:r>
              <a:rPr lang="en"/>
              <a:t>Performance reporting summary</a:t>
            </a:r>
            <a:endParaRPr/>
          </a:p>
          <a:p>
            <a:pPr indent="-342900" lvl="0" marL="347472" rtl="0" algn="l">
              <a:spcBef>
                <a:spcPts val="1000"/>
              </a:spcBef>
              <a:spcAft>
                <a:spcPts val="0"/>
              </a:spcAft>
              <a:buSzPts val="1800"/>
              <a:buChar char="●"/>
            </a:pPr>
            <a:r>
              <a:rPr lang="en"/>
              <a:t>Training plan</a:t>
            </a:r>
            <a:endParaRPr/>
          </a:p>
          <a:p>
            <a:pPr indent="-228600" lvl="0" marL="347472" rtl="0" algn="l">
              <a:spcBef>
                <a:spcPts val="1000"/>
              </a:spcBef>
              <a:spcAft>
                <a:spcPts val="0"/>
              </a:spcAft>
              <a:buNone/>
            </a:pPr>
            <a:r>
              <a:t/>
            </a:r>
            <a:endParaRPr/>
          </a:p>
        </p:txBody>
      </p:sp>
      <p:sp>
        <p:nvSpPr>
          <p:cNvPr id="791" name="Google Shape;791;p137"/>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Paper deliverables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8"/>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Paper deliverables</a:t>
            </a:r>
            <a:endParaRPr b="1" i="0" sz="2600" u="none" cap="none" strike="noStrike">
              <a:solidFill>
                <a:srgbClr val="1C304A"/>
              </a:solidFill>
              <a:latin typeface="Helvetica Neue"/>
              <a:ea typeface="Helvetica Neue"/>
              <a:cs typeface="Helvetica Neue"/>
              <a:sym typeface="Helvetica Neue"/>
            </a:endParaRPr>
          </a:p>
        </p:txBody>
      </p:sp>
      <p:pic>
        <p:nvPicPr>
          <p:cNvPr id="797" name="Google Shape;797;p138"/>
          <p:cNvPicPr preferRelativeResize="0"/>
          <p:nvPr/>
        </p:nvPicPr>
        <p:blipFill rotWithShape="1">
          <a:blip r:embed="rId3">
            <a:alphaModFix/>
          </a:blip>
          <a:srcRect b="0" l="25766" r="0" t="1835"/>
          <a:stretch/>
        </p:blipFill>
        <p:spPr>
          <a:xfrm>
            <a:off x="298175" y="1248224"/>
            <a:ext cx="5233277" cy="3895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801" name="Shape 801"/>
        <p:cNvGrpSpPr/>
        <p:nvPr/>
      </p:nvGrpSpPr>
      <p:grpSpPr>
        <a:xfrm>
          <a:off x="0" y="0"/>
          <a:ext cx="0" cy="0"/>
          <a:chOff x="0" y="0"/>
          <a:chExt cx="0" cy="0"/>
        </a:xfrm>
      </p:grpSpPr>
      <p:sp>
        <p:nvSpPr>
          <p:cNvPr id="802" name="Google Shape;802;p139"/>
          <p:cNvSpPr txBox="1"/>
          <p:nvPr>
            <p:ph type="ctrTitle"/>
          </p:nvPr>
        </p:nvSpPr>
        <p:spPr>
          <a:xfrm>
            <a:off x="836700" y="1374750"/>
            <a:ext cx="7470600" cy="2394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rPr lang="en" sz="3000">
                <a:solidFill>
                  <a:srgbClr val="FFFFFF"/>
                </a:solidFill>
              </a:rPr>
              <a:t>Historically, </a:t>
            </a:r>
            <a:r>
              <a:rPr lang="en" sz="3000">
                <a:solidFill>
                  <a:schemeClr val="accent2"/>
                </a:solidFill>
              </a:rPr>
              <a:t>all our contracts paid for paper</a:t>
            </a:r>
            <a:r>
              <a:rPr lang="en" sz="3000">
                <a:solidFill>
                  <a:srgbClr val="FFFFFF"/>
                </a:solidFill>
              </a:rPr>
              <a:t>, which I never understood. [...] When we talked to other states, they had rooms of binders worth millions of dollars. </a:t>
            </a:r>
            <a:r>
              <a:rPr lang="en" sz="3000">
                <a:solidFill>
                  <a:srgbClr val="00CFFF"/>
                </a:solidFill>
              </a:rPr>
              <a:t>Those binders never pay claims</a:t>
            </a:r>
            <a:r>
              <a:rPr lang="en" sz="3000">
                <a:solidFill>
                  <a:srgbClr val="FFFFFF"/>
                </a:solidFill>
              </a:rPr>
              <a:t>!</a:t>
            </a:r>
            <a:endParaRPr sz="3000">
              <a:solidFill>
                <a:srgbClr val="FFFFFF"/>
              </a:solidFill>
            </a:endParaRPr>
          </a:p>
        </p:txBody>
      </p:sp>
      <p:sp>
        <p:nvSpPr>
          <p:cNvPr id="803" name="Google Shape;803;p139"/>
          <p:cNvSpPr txBox="1"/>
          <p:nvPr/>
        </p:nvSpPr>
        <p:spPr>
          <a:xfrm>
            <a:off x="206925" y="909450"/>
            <a:ext cx="801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00CFFF"/>
                </a:solidFill>
                <a:latin typeface="Helvetica Neue"/>
                <a:ea typeface="Helvetica Neue"/>
                <a:cs typeface="Helvetica Neue"/>
                <a:sym typeface="Helvetica Neue"/>
              </a:rPr>
              <a:t>“</a:t>
            </a:r>
            <a:endParaRPr b="1" sz="9600">
              <a:solidFill>
                <a:srgbClr val="00CFFF"/>
              </a:solidFill>
              <a:latin typeface="Helvetica Neue"/>
              <a:ea typeface="Helvetica Neue"/>
              <a:cs typeface="Helvetica Neue"/>
              <a:sym typeface="Helvetica Neue"/>
            </a:endParaRPr>
          </a:p>
        </p:txBody>
      </p:sp>
      <p:sp>
        <p:nvSpPr>
          <p:cNvPr id="804" name="Google Shape;804;p139"/>
          <p:cNvSpPr txBox="1"/>
          <p:nvPr/>
        </p:nvSpPr>
        <p:spPr>
          <a:xfrm>
            <a:off x="8036000" y="2780375"/>
            <a:ext cx="801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00CFFF"/>
                </a:solidFill>
                <a:latin typeface="Helvetica Neue"/>
                <a:ea typeface="Helvetica Neue"/>
                <a:cs typeface="Helvetica Neue"/>
                <a:sym typeface="Helvetica Neue"/>
              </a:rPr>
              <a:t>”</a:t>
            </a:r>
            <a:endParaRPr b="1" sz="9600">
              <a:solidFill>
                <a:srgbClr val="00C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40"/>
          <p:cNvSpPr txBox="1"/>
          <p:nvPr>
            <p:ph type="ctrTitle"/>
          </p:nvPr>
        </p:nvSpPr>
        <p:spPr>
          <a:xfrm>
            <a:off x="457198" y="1124712"/>
            <a:ext cx="7386600" cy="288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solidFill>
                  <a:srgbClr val="FFFFFF"/>
                </a:solidFill>
              </a:rPr>
              <a:t>4</a:t>
            </a:r>
            <a:r>
              <a:rPr lang="en">
                <a:solidFill>
                  <a:srgbClr val="FFFFFF"/>
                </a:solidFill>
              </a:rPr>
              <a:t>/</a:t>
            </a:r>
            <a:r>
              <a:rPr lang="en"/>
              <a:t> The QASP</a:t>
            </a:r>
            <a:endParaRPr/>
          </a:p>
        </p:txBody>
      </p:sp>
      <p:sp>
        <p:nvSpPr>
          <p:cNvPr id="810" name="Google Shape;810;p140"/>
          <p:cNvSpPr txBox="1"/>
          <p:nvPr>
            <p:ph idx="1" type="subTitle"/>
          </p:nvPr>
        </p:nvSpPr>
        <p:spPr>
          <a:xfrm>
            <a:off x="457198" y="2301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41"/>
          <p:cNvPicPr preferRelativeResize="0"/>
          <p:nvPr/>
        </p:nvPicPr>
        <p:blipFill>
          <a:blip r:embed="rId3">
            <a:alphaModFix/>
          </a:blip>
          <a:stretch>
            <a:fillRect/>
          </a:stretch>
        </p:blipFill>
        <p:spPr>
          <a:xfrm>
            <a:off x="1371600" y="771525"/>
            <a:ext cx="6400800" cy="3600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42"/>
          <p:cNvSpPr txBox="1"/>
          <p:nvPr>
            <p:ph idx="4294967295" type="body"/>
          </p:nvPr>
        </p:nvSpPr>
        <p:spPr>
          <a:xfrm>
            <a:off x="4347356" y="1913637"/>
            <a:ext cx="3617700" cy="2637600"/>
          </a:xfrm>
          <a:prstGeom prst="rect">
            <a:avLst/>
          </a:prstGeom>
        </p:spPr>
        <p:txBody>
          <a:bodyPr anchorCtr="0" anchor="t" bIns="91425" lIns="0" spcFirstLastPara="1" rIns="0" wrap="square" tIns="0">
            <a:noAutofit/>
          </a:bodyPr>
          <a:lstStyle/>
          <a:p>
            <a:pPr indent="-342900" lvl="0" marL="347472" rtl="0" algn="l">
              <a:spcBef>
                <a:spcPts val="0"/>
              </a:spcBef>
              <a:spcAft>
                <a:spcPts val="0"/>
              </a:spcAft>
              <a:buSzPts val="1800"/>
              <a:buChar char="●"/>
            </a:pPr>
            <a:r>
              <a:rPr lang="en"/>
              <a:t>The QASP is only a tool for gauging product quality and </a:t>
            </a:r>
            <a:r>
              <a:rPr lang="en"/>
              <a:t>adherence</a:t>
            </a:r>
            <a:r>
              <a:rPr lang="en"/>
              <a:t> to team processes.</a:t>
            </a:r>
            <a:endParaRPr sz="1800"/>
          </a:p>
          <a:p>
            <a:pPr indent="-342900" lvl="0" marL="347472" rtl="0" algn="l">
              <a:spcBef>
                <a:spcPts val="1000"/>
              </a:spcBef>
              <a:spcAft>
                <a:spcPts val="0"/>
              </a:spcAft>
              <a:buSzPts val="1800"/>
              <a:buChar char="●"/>
            </a:pPr>
            <a:r>
              <a:rPr lang="en"/>
              <a:t>The performance standards are not a replacement for having conversations</a:t>
            </a:r>
            <a:endParaRPr sz="1800"/>
          </a:p>
          <a:p>
            <a:pPr indent="-228600" lvl="0" marL="347472" rtl="0" algn="l">
              <a:spcBef>
                <a:spcPts val="1000"/>
              </a:spcBef>
              <a:spcAft>
                <a:spcPts val="0"/>
              </a:spcAft>
              <a:buNone/>
            </a:pPr>
            <a:r>
              <a:t/>
            </a:r>
            <a:endParaRPr/>
          </a:p>
        </p:txBody>
      </p:sp>
      <p:sp>
        <p:nvSpPr>
          <p:cNvPr id="821" name="Google Shape;821;p142"/>
          <p:cNvSpPr txBox="1"/>
          <p:nvPr>
            <p:ph idx="1" type="body"/>
          </p:nvPr>
        </p:nvSpPr>
        <p:spPr>
          <a:xfrm>
            <a:off x="415435" y="1913637"/>
            <a:ext cx="3617700" cy="2637600"/>
          </a:xfrm>
          <a:prstGeom prst="rect">
            <a:avLst/>
          </a:prstGeom>
        </p:spPr>
        <p:txBody>
          <a:bodyPr anchorCtr="0" anchor="t" bIns="91425" lIns="0" spcFirstLastPara="1" rIns="0" wrap="square" tIns="0">
            <a:noAutofit/>
          </a:bodyPr>
          <a:lstStyle/>
          <a:p>
            <a:pPr indent="-342900" lvl="0" marL="347472" rtl="0" algn="l">
              <a:spcBef>
                <a:spcPts val="0"/>
              </a:spcBef>
              <a:spcAft>
                <a:spcPts val="0"/>
              </a:spcAft>
              <a:buSzPts val="1800"/>
              <a:buChar char="●"/>
            </a:pPr>
            <a:r>
              <a:rPr lang="en"/>
              <a:t>A collection of “performance standards” that define metrics, minimum standards, and how they’ll be measured</a:t>
            </a:r>
            <a:endParaRPr sz="1800"/>
          </a:p>
          <a:p>
            <a:pPr indent="-342900" lvl="0" marL="347472" rtl="0" algn="l">
              <a:spcBef>
                <a:spcPts val="1000"/>
              </a:spcBef>
              <a:spcAft>
                <a:spcPts val="1000"/>
              </a:spcAft>
              <a:buSzPts val="1800"/>
              <a:buChar char="●"/>
            </a:pPr>
            <a:r>
              <a:rPr lang="en"/>
              <a:t>These should be quantitative metrics that can effectively translate to a checklist</a:t>
            </a:r>
            <a:endParaRPr sz="1800"/>
          </a:p>
        </p:txBody>
      </p:sp>
      <p:sp>
        <p:nvSpPr>
          <p:cNvPr id="822" name="Google Shape;822;p142"/>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3"/>
          <p:cNvSpPr txBox="1"/>
          <p:nvPr>
            <p:ph idx="4294967295" type="body"/>
          </p:nvPr>
        </p:nvSpPr>
        <p:spPr>
          <a:xfrm>
            <a:off x="4347356" y="1913637"/>
            <a:ext cx="3617700" cy="2637600"/>
          </a:xfrm>
          <a:prstGeom prst="rect">
            <a:avLst/>
          </a:prstGeom>
        </p:spPr>
        <p:txBody>
          <a:bodyPr anchorCtr="0" anchor="t" bIns="91425" lIns="0" spcFirstLastPara="1" rIns="0" wrap="square" tIns="0">
            <a:noAutofit/>
          </a:bodyPr>
          <a:lstStyle/>
          <a:p>
            <a:pPr indent="-342900" lvl="0" marL="347472" rtl="0" algn="l">
              <a:spcBef>
                <a:spcPts val="0"/>
              </a:spcBef>
              <a:spcAft>
                <a:spcPts val="0"/>
              </a:spcAft>
              <a:buSzPts val="1800"/>
              <a:buChar char="●"/>
            </a:pPr>
            <a:r>
              <a:rPr lang="en"/>
              <a:t>Documentation</a:t>
            </a:r>
            <a:endParaRPr/>
          </a:p>
          <a:p>
            <a:pPr indent="-342900" lvl="0" marL="347472" rtl="0" algn="l">
              <a:spcBef>
                <a:spcPts val="1000"/>
              </a:spcBef>
              <a:spcAft>
                <a:spcPts val="0"/>
              </a:spcAft>
              <a:buSzPts val="1800"/>
              <a:buChar char="●"/>
            </a:pPr>
            <a:r>
              <a:rPr lang="en"/>
              <a:t>Secure code</a:t>
            </a:r>
            <a:endParaRPr/>
          </a:p>
          <a:p>
            <a:pPr indent="-342900" lvl="0" marL="347472" rtl="0" algn="l">
              <a:spcBef>
                <a:spcPts val="1000"/>
              </a:spcBef>
              <a:spcAft>
                <a:spcPts val="0"/>
              </a:spcAft>
              <a:buSzPts val="1800"/>
              <a:buChar char="●"/>
            </a:pPr>
            <a:r>
              <a:rPr lang="en"/>
              <a:t>User research</a:t>
            </a:r>
            <a:endParaRPr/>
          </a:p>
          <a:p>
            <a:pPr indent="-342900" lvl="0" marL="347472" rtl="0" algn="l">
              <a:spcBef>
                <a:spcPts val="1000"/>
              </a:spcBef>
              <a:spcAft>
                <a:spcPts val="0"/>
              </a:spcAft>
              <a:buSzPts val="1800"/>
              <a:buChar char="●"/>
            </a:pPr>
            <a:r>
              <a:rPr lang="en"/>
              <a:t>Accepted features</a:t>
            </a:r>
            <a:endParaRPr/>
          </a:p>
          <a:p>
            <a:pPr indent="0" lvl="0" marL="0" rtl="0" algn="l">
              <a:spcBef>
                <a:spcPts val="1000"/>
              </a:spcBef>
              <a:spcAft>
                <a:spcPts val="0"/>
              </a:spcAft>
              <a:buNone/>
            </a:pPr>
            <a:r>
              <a:t/>
            </a:r>
            <a:endParaRPr sz="1800"/>
          </a:p>
          <a:p>
            <a:pPr indent="-228600" lvl="0" marL="347472" rtl="0" algn="l">
              <a:spcBef>
                <a:spcPts val="1000"/>
              </a:spcBef>
              <a:spcAft>
                <a:spcPts val="0"/>
              </a:spcAft>
              <a:buNone/>
            </a:pPr>
            <a:r>
              <a:t/>
            </a:r>
            <a:endParaRPr/>
          </a:p>
        </p:txBody>
      </p:sp>
      <p:sp>
        <p:nvSpPr>
          <p:cNvPr id="828" name="Google Shape;828;p143"/>
          <p:cNvSpPr txBox="1"/>
          <p:nvPr>
            <p:ph idx="1" type="body"/>
          </p:nvPr>
        </p:nvSpPr>
        <p:spPr>
          <a:xfrm>
            <a:off x="415435" y="1913637"/>
            <a:ext cx="3617700" cy="2637600"/>
          </a:xfrm>
          <a:prstGeom prst="rect">
            <a:avLst/>
          </a:prstGeom>
        </p:spPr>
        <p:txBody>
          <a:bodyPr anchorCtr="0" anchor="t" bIns="91425" lIns="0" spcFirstLastPara="1" rIns="0" wrap="square" tIns="0">
            <a:noAutofit/>
          </a:bodyPr>
          <a:lstStyle/>
          <a:p>
            <a:pPr indent="-342900" lvl="0" marL="347472" rtl="0" algn="l">
              <a:spcBef>
                <a:spcPts val="0"/>
              </a:spcBef>
              <a:spcAft>
                <a:spcPts val="0"/>
              </a:spcAft>
              <a:buSzPts val="1800"/>
              <a:buChar char="●"/>
            </a:pPr>
            <a:r>
              <a:rPr lang="en"/>
              <a:t>Tested code</a:t>
            </a:r>
            <a:endParaRPr sz="1800"/>
          </a:p>
          <a:p>
            <a:pPr indent="-342900" lvl="0" marL="347472" rtl="0" algn="l">
              <a:spcBef>
                <a:spcPts val="1000"/>
              </a:spcBef>
              <a:spcAft>
                <a:spcPts val="0"/>
              </a:spcAft>
              <a:buSzPts val="1800"/>
              <a:buChar char="●"/>
            </a:pPr>
            <a:r>
              <a:rPr lang="en"/>
              <a:t>Properly-styled code</a:t>
            </a:r>
            <a:endParaRPr/>
          </a:p>
          <a:p>
            <a:pPr indent="-342900" lvl="0" marL="347472" rtl="0" algn="l">
              <a:spcBef>
                <a:spcPts val="1000"/>
              </a:spcBef>
              <a:spcAft>
                <a:spcPts val="0"/>
              </a:spcAft>
              <a:buSzPts val="1800"/>
              <a:buChar char="●"/>
            </a:pPr>
            <a:r>
              <a:rPr lang="en"/>
              <a:t>Accessible user interface</a:t>
            </a:r>
            <a:endParaRPr/>
          </a:p>
          <a:p>
            <a:pPr indent="-342900" lvl="0" marL="347472" rtl="0" algn="l">
              <a:spcBef>
                <a:spcPts val="1000"/>
              </a:spcBef>
              <a:spcAft>
                <a:spcPts val="1000"/>
              </a:spcAft>
              <a:buSzPts val="1800"/>
              <a:buChar char="●"/>
            </a:pPr>
            <a:r>
              <a:rPr lang="en"/>
              <a:t>Deployed code</a:t>
            </a:r>
            <a:endParaRPr/>
          </a:p>
        </p:txBody>
      </p:sp>
      <p:sp>
        <p:nvSpPr>
          <p:cNvPr id="829" name="Google Shape;829;p143"/>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18F’s standard elements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4"/>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 product that serves users’ needs…</a:t>
            </a:r>
            <a:endParaRPr/>
          </a:p>
          <a:p>
            <a:pPr indent="-342900" lvl="0" marL="347472" rtl="0" algn="l">
              <a:lnSpc>
                <a:spcPct val="115000"/>
              </a:lnSpc>
              <a:spcBef>
                <a:spcPts val="1600"/>
              </a:spcBef>
              <a:spcAft>
                <a:spcPts val="0"/>
              </a:spcAft>
              <a:buSzPts val="1800"/>
              <a:buChar char="●"/>
            </a:pPr>
            <a:r>
              <a:rPr lang="en"/>
              <a:t>…requires conducting research with users to understand their needs…</a:t>
            </a:r>
            <a:endParaRPr/>
          </a:p>
          <a:p>
            <a:pPr indent="-342900" lvl="0" marL="347472" rtl="0" algn="l">
              <a:lnSpc>
                <a:spcPct val="115000"/>
              </a:lnSpc>
              <a:spcBef>
                <a:spcPts val="1600"/>
              </a:spcBef>
              <a:spcAft>
                <a:spcPts val="0"/>
              </a:spcAft>
              <a:buSzPts val="1800"/>
              <a:buChar char="●"/>
            </a:pPr>
            <a:r>
              <a:rPr lang="en"/>
              <a:t>…requires rapid feedback on ideas to see how the product is meeting or missing their needs…</a:t>
            </a:r>
            <a:endParaRPr/>
          </a:p>
          <a:p>
            <a:pPr indent="-342900" lvl="0" marL="347472" rtl="0" algn="l">
              <a:lnSpc>
                <a:spcPct val="115000"/>
              </a:lnSpc>
              <a:spcBef>
                <a:spcPts val="1600"/>
              </a:spcBef>
              <a:spcAft>
                <a:spcPts val="1600"/>
              </a:spcAft>
              <a:buSzPts val="1800"/>
              <a:buChar char="●"/>
            </a:pPr>
            <a:r>
              <a:rPr lang="en"/>
              <a:t>…requires rapid iteration on the product design and implementation</a:t>
            </a:r>
            <a:endParaRPr/>
          </a:p>
        </p:txBody>
      </p:sp>
      <p:sp>
        <p:nvSpPr>
          <p:cNvPr id="835" name="Google Shape;835;p144"/>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Reminder: </a:t>
            </a:r>
            <a:r>
              <a:rPr b="1" lang="en" sz="2600">
                <a:solidFill>
                  <a:srgbClr val="1C304A"/>
                </a:solidFill>
                <a:latin typeface="Helvetica Neue"/>
                <a:ea typeface="Helvetica Neue"/>
                <a:cs typeface="Helvetica Neue"/>
                <a:sym typeface="Helvetica Neue"/>
              </a:rPr>
              <a:t>Getting what you need</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839" name="Shape 839"/>
        <p:cNvGrpSpPr/>
        <p:nvPr/>
      </p:nvGrpSpPr>
      <p:grpSpPr>
        <a:xfrm>
          <a:off x="0" y="0"/>
          <a:ext cx="0" cy="0"/>
          <a:chOff x="0" y="0"/>
          <a:chExt cx="0" cy="0"/>
        </a:xfrm>
      </p:grpSpPr>
      <p:sp>
        <p:nvSpPr>
          <p:cNvPr id="840" name="Google Shape;840;p145"/>
          <p:cNvSpPr txBox="1"/>
          <p:nvPr>
            <p:ph type="ctrTitle"/>
          </p:nvPr>
        </p:nvSpPr>
        <p:spPr>
          <a:xfrm>
            <a:off x="457200" y="1374750"/>
            <a:ext cx="7470600" cy="239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 sz="3600">
                <a:solidFill>
                  <a:srgbClr val="FFFFFF"/>
                </a:solidFill>
              </a:rPr>
              <a:t>The QASP doesn’t give you any of that.</a:t>
            </a:r>
            <a:endParaRPr sz="3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9"/>
          <p:cNvSpPr txBox="1"/>
          <p:nvPr>
            <p:ph type="ctrTitle"/>
          </p:nvPr>
        </p:nvSpPr>
        <p:spPr>
          <a:xfrm>
            <a:off x="718662" y="614727"/>
            <a:ext cx="7386600" cy="8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Session #</a:t>
            </a:r>
            <a:r>
              <a:rPr lang="en"/>
              <a:t>3</a:t>
            </a:r>
            <a:r>
              <a:rPr b="1" lang="en"/>
              <a:t> agenda</a:t>
            </a:r>
            <a:endParaRPr b="1"/>
          </a:p>
        </p:txBody>
      </p:sp>
      <p:sp>
        <p:nvSpPr>
          <p:cNvPr id="683" name="Google Shape;683;p119"/>
          <p:cNvSpPr txBox="1"/>
          <p:nvPr>
            <p:ph idx="2" type="body"/>
          </p:nvPr>
        </p:nvSpPr>
        <p:spPr>
          <a:xfrm>
            <a:off x="8735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QASPs</a:t>
            </a:r>
            <a:endParaRPr/>
          </a:p>
        </p:txBody>
      </p:sp>
      <p:sp>
        <p:nvSpPr>
          <p:cNvPr id="684" name="Google Shape;684;p119"/>
          <p:cNvSpPr txBox="1"/>
          <p:nvPr>
            <p:ph idx="3" type="body"/>
          </p:nvPr>
        </p:nvSpPr>
        <p:spPr>
          <a:xfrm>
            <a:off x="24037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Agile contract format</a:t>
            </a:r>
            <a:endParaRPr/>
          </a:p>
        </p:txBody>
      </p:sp>
      <p:sp>
        <p:nvSpPr>
          <p:cNvPr id="685" name="Google Shape;685;p119"/>
          <p:cNvSpPr txBox="1"/>
          <p:nvPr>
            <p:ph idx="4" type="body"/>
          </p:nvPr>
        </p:nvSpPr>
        <p:spPr>
          <a:xfrm>
            <a:off x="39339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Product team roles</a:t>
            </a:r>
            <a:endParaRPr/>
          </a:p>
        </p:txBody>
      </p:sp>
      <p:sp>
        <p:nvSpPr>
          <p:cNvPr id="686" name="Google Shape;686;p119"/>
          <p:cNvSpPr txBox="1"/>
          <p:nvPr>
            <p:ph idx="5" type="body"/>
          </p:nvPr>
        </p:nvSpPr>
        <p:spPr>
          <a:xfrm>
            <a:off x="54641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Modular contracting</a:t>
            </a:r>
            <a:endParaRPr/>
          </a:p>
        </p:txBody>
      </p:sp>
      <p:sp>
        <p:nvSpPr>
          <p:cNvPr id="687" name="Google Shape;687;p119"/>
          <p:cNvSpPr txBox="1"/>
          <p:nvPr>
            <p:ph idx="6" type="body"/>
          </p:nvPr>
        </p:nvSpPr>
        <p:spPr>
          <a:xfrm>
            <a:off x="69943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Reflection + next steps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844" name="Shape 844"/>
        <p:cNvGrpSpPr/>
        <p:nvPr/>
      </p:nvGrpSpPr>
      <p:grpSpPr>
        <a:xfrm>
          <a:off x="0" y="0"/>
          <a:ext cx="0" cy="0"/>
          <a:chOff x="0" y="0"/>
          <a:chExt cx="0" cy="0"/>
        </a:xfrm>
      </p:grpSpPr>
      <p:sp>
        <p:nvSpPr>
          <p:cNvPr id="845" name="Google Shape;845;p146"/>
          <p:cNvSpPr txBox="1"/>
          <p:nvPr>
            <p:ph type="ctrTitle"/>
          </p:nvPr>
        </p:nvSpPr>
        <p:spPr>
          <a:xfrm>
            <a:off x="457200" y="1374750"/>
            <a:ext cx="7470600" cy="239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 sz="3600">
                <a:solidFill>
                  <a:srgbClr val="FFFFFF"/>
                </a:solidFill>
              </a:rPr>
              <a:t>The </a:t>
            </a:r>
            <a:r>
              <a:rPr lang="en" sz="3600">
                <a:solidFill>
                  <a:srgbClr val="FFFFFF"/>
                </a:solidFill>
              </a:rPr>
              <a:t>QASP doesn’t give you any of that. </a:t>
            </a:r>
            <a:r>
              <a:rPr lang="en" sz="3600">
                <a:solidFill>
                  <a:srgbClr val="00CFFF"/>
                </a:solidFill>
              </a:rPr>
              <a:t>It’s </a:t>
            </a:r>
            <a:r>
              <a:rPr lang="en" sz="3600">
                <a:solidFill>
                  <a:srgbClr val="00CFFF"/>
                </a:solidFill>
              </a:rPr>
              <a:t>a framework you can use to</a:t>
            </a:r>
            <a:r>
              <a:rPr lang="en" sz="3600">
                <a:solidFill>
                  <a:srgbClr val="00CFFF"/>
                </a:solidFill>
              </a:rPr>
              <a:t> measure progress on those things</a:t>
            </a:r>
            <a:r>
              <a:rPr lang="en" sz="3600">
                <a:solidFill>
                  <a:srgbClr val="FEFDFD"/>
                </a:solidFill>
              </a:rPr>
              <a:t>.</a:t>
            </a:r>
            <a:endParaRPr sz="3600">
              <a:solidFill>
                <a:srgbClr val="FEFDF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849" name="Shape 849"/>
        <p:cNvGrpSpPr/>
        <p:nvPr/>
      </p:nvGrpSpPr>
      <p:grpSpPr>
        <a:xfrm>
          <a:off x="0" y="0"/>
          <a:ext cx="0" cy="0"/>
          <a:chOff x="0" y="0"/>
          <a:chExt cx="0" cy="0"/>
        </a:xfrm>
      </p:grpSpPr>
      <p:sp>
        <p:nvSpPr>
          <p:cNvPr id="850" name="Google Shape;850;p147"/>
          <p:cNvSpPr txBox="1"/>
          <p:nvPr>
            <p:ph type="ctrTitle"/>
          </p:nvPr>
        </p:nvSpPr>
        <p:spPr>
          <a:xfrm>
            <a:off x="836700" y="1374750"/>
            <a:ext cx="7470600" cy="239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600"/>
              <a:buNone/>
            </a:pPr>
            <a:r>
              <a:rPr lang="en" sz="3600">
                <a:solidFill>
                  <a:srgbClr val="FFFFFF"/>
                </a:solidFill>
              </a:rPr>
              <a:t>If you want good outcomes, it’s still </a:t>
            </a:r>
            <a:r>
              <a:rPr lang="en" sz="3600">
                <a:solidFill>
                  <a:srgbClr val="00CFFF"/>
                </a:solidFill>
              </a:rPr>
              <a:t>your responsibility</a:t>
            </a:r>
            <a:r>
              <a:rPr lang="en" sz="3600">
                <a:solidFill>
                  <a:srgbClr val="FFFFFF"/>
                </a:solidFill>
              </a:rPr>
              <a:t> to make sure you’re getting them.</a:t>
            </a:r>
            <a:endParaRPr sz="3600">
              <a:solidFill>
                <a:srgbClr val="00C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8"/>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Code delivered under the order must have substantial automated test coverage.</a:t>
            </a:r>
            <a:endParaRPr/>
          </a:p>
          <a:p>
            <a:pPr indent="-342900" lvl="0" marL="347472" rtl="0" algn="l">
              <a:lnSpc>
                <a:spcPct val="115000"/>
              </a:lnSpc>
              <a:spcBef>
                <a:spcPts val="1600"/>
              </a:spcBef>
              <a:spcAft>
                <a:spcPts val="0"/>
              </a:spcAft>
              <a:buSzPts val="1800"/>
              <a:buChar char="●"/>
            </a:pPr>
            <a:r>
              <a:rPr b="1" lang="en"/>
              <a:t>Acceptable level:</a:t>
            </a:r>
            <a:r>
              <a:rPr lang="en"/>
              <a:t> Minimum of 90% of code covered by automated tests. All areas of code are meaningfully tested.</a:t>
            </a:r>
            <a:endParaRPr/>
          </a:p>
          <a:p>
            <a:pPr indent="-342900" lvl="0" marL="347472" rtl="0" algn="l">
              <a:lnSpc>
                <a:spcPct val="115000"/>
              </a:lnSpc>
              <a:spcBef>
                <a:spcPts val="1600"/>
              </a:spcBef>
              <a:spcAft>
                <a:spcPts val="1600"/>
              </a:spcAft>
              <a:buSzPts val="1800"/>
              <a:buChar char="●"/>
            </a:pPr>
            <a:r>
              <a:rPr b="1" lang="en"/>
              <a:t>Method of assessment: </a:t>
            </a:r>
            <a:r>
              <a:rPr lang="en"/>
              <a:t>Combination of manual review and execution of the automated tests.</a:t>
            </a:r>
            <a:endParaRPr/>
          </a:p>
        </p:txBody>
      </p:sp>
      <p:sp>
        <p:nvSpPr>
          <p:cNvPr id="856" name="Google Shape;856;p148"/>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tested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9"/>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rgbClr val="1C304A"/>
              </a:buClr>
              <a:buSzPts val="1800"/>
              <a:buChar char="●"/>
            </a:pPr>
            <a:r>
              <a:rPr b="1" lang="en">
                <a:solidFill>
                  <a:srgbClr val="1C304A"/>
                </a:solidFill>
              </a:rPr>
              <a:t>A product that serves users’ needs…</a:t>
            </a:r>
            <a:endParaRPr b="1">
              <a:solidFill>
                <a:srgbClr val="1C304A"/>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rapid feedback on ideas to see how the product is meeting or missing their needs…</a:t>
            </a:r>
            <a:endParaRPr>
              <a:solidFill>
                <a:schemeClr val="accent5"/>
              </a:solidFill>
            </a:endParaRPr>
          </a:p>
          <a:p>
            <a:pPr indent="-342900" lvl="0" marL="347472" rtl="0" algn="l">
              <a:lnSpc>
                <a:spcPct val="115000"/>
              </a:lnSpc>
              <a:spcBef>
                <a:spcPts val="1600"/>
              </a:spcBef>
              <a:spcAft>
                <a:spcPts val="1600"/>
              </a:spcAft>
              <a:buSzPts val="1800"/>
              <a:buChar char="●"/>
            </a:pPr>
            <a:r>
              <a:rPr b="1" lang="en"/>
              <a:t>…requires rapid iteration on the product design and implementation</a:t>
            </a:r>
            <a:endParaRPr b="1"/>
          </a:p>
        </p:txBody>
      </p:sp>
      <p:sp>
        <p:nvSpPr>
          <p:cNvPr id="862" name="Google Shape;862;p149"/>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tested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50"/>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Automated test outputs will let you know if any tests are failing</a:t>
            </a:r>
            <a:endParaRPr/>
          </a:p>
          <a:p>
            <a:pPr indent="-342900" lvl="0" marL="347472" rtl="0" algn="l">
              <a:lnSpc>
                <a:spcPct val="115000"/>
              </a:lnSpc>
              <a:spcBef>
                <a:spcPts val="1600"/>
              </a:spcBef>
              <a:spcAft>
                <a:spcPts val="0"/>
              </a:spcAft>
              <a:buSzPts val="1800"/>
              <a:buChar char="●"/>
            </a:pPr>
            <a:r>
              <a:rPr lang="en"/>
              <a:t>Test outputs should also report on code coverage</a:t>
            </a:r>
            <a:endParaRPr/>
          </a:p>
          <a:p>
            <a:pPr indent="-342900" lvl="0" marL="347472" rtl="0" algn="l">
              <a:lnSpc>
                <a:spcPct val="115000"/>
              </a:lnSpc>
              <a:spcBef>
                <a:spcPts val="1600"/>
              </a:spcBef>
              <a:spcAft>
                <a:spcPts val="1600"/>
              </a:spcAft>
              <a:buSzPts val="1800"/>
              <a:buChar char="●"/>
            </a:pPr>
            <a:r>
              <a:rPr lang="en"/>
              <a:t>Code reviews will verify that tests are </a:t>
            </a:r>
            <a:r>
              <a:rPr lang="en"/>
              <a:t>meaningful</a:t>
            </a:r>
            <a:endParaRPr/>
          </a:p>
        </p:txBody>
      </p:sp>
      <p:sp>
        <p:nvSpPr>
          <p:cNvPr id="868" name="Google Shape;868;p150"/>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tested code</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869" name="Google Shape;869;p150"/>
          <p:cNvPicPr preferRelativeResize="0"/>
          <p:nvPr/>
        </p:nvPicPr>
        <p:blipFill>
          <a:blip r:embed="rId3">
            <a:alphaModFix/>
          </a:blip>
          <a:stretch>
            <a:fillRect/>
          </a:stretch>
        </p:blipFill>
        <p:spPr>
          <a:xfrm>
            <a:off x="5611825" y="1628100"/>
            <a:ext cx="3209925" cy="2159949"/>
          </a:xfrm>
          <a:prstGeom prst="rect">
            <a:avLst/>
          </a:prstGeom>
          <a:noFill/>
          <a:ln cap="flat" cmpd="sng" w="9525">
            <a:solidFill>
              <a:schemeClr val="dk2"/>
            </a:solidFill>
            <a:prstDash val="solid"/>
            <a:round/>
            <a:headEnd len="sm" w="sm" type="none"/>
            <a:tailEnd len="sm" w="sm" type="none"/>
          </a:ln>
        </p:spPr>
      </p:pic>
      <p:pic>
        <p:nvPicPr>
          <p:cNvPr id="870" name="Google Shape;870;p150"/>
          <p:cNvPicPr preferRelativeResize="0"/>
          <p:nvPr/>
        </p:nvPicPr>
        <p:blipFill>
          <a:blip r:embed="rId4">
            <a:alphaModFix/>
          </a:blip>
          <a:stretch>
            <a:fillRect/>
          </a:stretch>
        </p:blipFill>
        <p:spPr>
          <a:xfrm>
            <a:off x="4800600" y="2492277"/>
            <a:ext cx="3062000" cy="1947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51"/>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876" name="Google Shape;876;p151"/>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tested code</a:t>
            </a:r>
            <a:endParaRPr b="1" i="0" sz="2600" u="none" cap="none" strike="noStrike">
              <a:solidFill>
                <a:srgbClr val="1C304A"/>
              </a:solidFill>
              <a:latin typeface="Helvetica Neue"/>
              <a:ea typeface="Helvetica Neue"/>
              <a:cs typeface="Helvetica Neue"/>
              <a:sym typeface="Helvetica Neue"/>
            </a:endParaRPr>
          </a:p>
        </p:txBody>
      </p:sp>
      <p:sp>
        <p:nvSpPr>
          <p:cNvPr id="877" name="Google Shape;877;p151"/>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2"/>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Code </a:t>
            </a:r>
            <a:r>
              <a:rPr lang="en"/>
              <a:t>conforms</a:t>
            </a:r>
            <a:r>
              <a:rPr lang="en"/>
              <a:t> to [link to a code style guide, such as the </a:t>
            </a:r>
            <a:r>
              <a:rPr lang="en" u="sng">
                <a:solidFill>
                  <a:schemeClr val="hlink"/>
                </a:solidFill>
                <a:hlinkClick r:id="rId3"/>
              </a:rPr>
              <a:t>18F engineering style guide</a:t>
            </a:r>
            <a:r>
              <a:rPr lang="en"/>
              <a:t>].</a:t>
            </a:r>
            <a:endParaRPr/>
          </a:p>
          <a:p>
            <a:pPr indent="-342900" lvl="0" marL="347472" rtl="0" algn="l">
              <a:lnSpc>
                <a:spcPct val="115000"/>
              </a:lnSpc>
              <a:spcBef>
                <a:spcPts val="1600"/>
              </a:spcBef>
              <a:spcAft>
                <a:spcPts val="0"/>
              </a:spcAft>
              <a:buSzPts val="1800"/>
              <a:buChar char="●"/>
            </a:pPr>
            <a:r>
              <a:rPr b="1" lang="en"/>
              <a:t>Acceptable level:</a:t>
            </a:r>
            <a:r>
              <a:rPr lang="en"/>
              <a:t> Zero linting errors and zero valid warnings.</a:t>
            </a:r>
            <a:endParaRPr/>
          </a:p>
          <a:p>
            <a:pPr indent="-342900" lvl="0" marL="347472" rtl="0" algn="l">
              <a:lnSpc>
                <a:spcPct val="115000"/>
              </a:lnSpc>
              <a:spcBef>
                <a:spcPts val="1600"/>
              </a:spcBef>
              <a:spcAft>
                <a:spcPts val="1600"/>
              </a:spcAft>
              <a:buSzPts val="1800"/>
              <a:buChar char="●"/>
            </a:pPr>
            <a:r>
              <a:rPr b="1" lang="en"/>
              <a:t>Method of assessment: </a:t>
            </a:r>
            <a:r>
              <a:rPr lang="en"/>
              <a:t>Combination of manual review and execution of the automated tests.</a:t>
            </a:r>
            <a:endParaRPr/>
          </a:p>
        </p:txBody>
      </p:sp>
      <p:sp>
        <p:nvSpPr>
          <p:cNvPr id="883" name="Google Shape;883;p152"/>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properly-styled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3"/>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chemeClr val="dk2"/>
              </a:buClr>
              <a:buSzPts val="1800"/>
              <a:buChar char="●"/>
            </a:pPr>
            <a:r>
              <a:rPr b="1" lang="en">
                <a:solidFill>
                  <a:schemeClr val="dk2"/>
                </a:solidFill>
              </a:rPr>
              <a:t>A product that serves users’ needs…</a:t>
            </a:r>
            <a:endParaRPr b="1">
              <a:solidFill>
                <a:schemeClr val="dk2"/>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rapid feedback on ideas to see how the product is meeting or missing their needs…</a:t>
            </a:r>
            <a:endParaRPr>
              <a:solidFill>
                <a:schemeClr val="accent5"/>
              </a:solidFill>
            </a:endParaRPr>
          </a:p>
          <a:p>
            <a:pPr indent="-342900" lvl="0" marL="347472" rtl="0" algn="l">
              <a:lnSpc>
                <a:spcPct val="115000"/>
              </a:lnSpc>
              <a:spcBef>
                <a:spcPts val="1600"/>
              </a:spcBef>
              <a:spcAft>
                <a:spcPts val="1600"/>
              </a:spcAft>
              <a:buSzPts val="1800"/>
              <a:buChar char="●"/>
            </a:pPr>
            <a:r>
              <a:rPr b="1" lang="en"/>
              <a:t>…requires rapid iteration on the product design and implementation</a:t>
            </a:r>
            <a:endParaRPr b="1"/>
          </a:p>
        </p:txBody>
      </p:sp>
      <p:sp>
        <p:nvSpPr>
          <p:cNvPr id="889" name="Google Shape;889;p153"/>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properly-styled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4"/>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Automated code scans will show most deviations from your approved code style</a:t>
            </a:r>
            <a:endParaRPr/>
          </a:p>
          <a:p>
            <a:pPr indent="-342900" lvl="0" marL="347472" rtl="0" algn="l">
              <a:lnSpc>
                <a:spcPct val="115000"/>
              </a:lnSpc>
              <a:spcBef>
                <a:spcPts val="1600"/>
              </a:spcBef>
              <a:spcAft>
                <a:spcPts val="1600"/>
              </a:spcAft>
              <a:buSzPts val="1800"/>
              <a:buChar char="●"/>
            </a:pPr>
            <a:r>
              <a:rPr lang="en"/>
              <a:t>Code reviews will provide visibility into the kinds of things automated tools can’t catch</a:t>
            </a:r>
            <a:endParaRPr/>
          </a:p>
        </p:txBody>
      </p:sp>
      <p:sp>
        <p:nvSpPr>
          <p:cNvPr id="895" name="Google Shape;895;p154"/>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properly-styled code</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896" name="Google Shape;896;p154"/>
          <p:cNvPicPr preferRelativeResize="0"/>
          <p:nvPr/>
        </p:nvPicPr>
        <p:blipFill>
          <a:blip r:embed="rId3">
            <a:alphaModFix/>
          </a:blip>
          <a:stretch>
            <a:fillRect/>
          </a:stretch>
        </p:blipFill>
        <p:spPr>
          <a:xfrm>
            <a:off x="4572000" y="1904875"/>
            <a:ext cx="4185625" cy="21930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5"/>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902" name="Google Shape;902;p155"/>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properly-styled code</a:t>
            </a:r>
            <a:endParaRPr b="1" i="0" sz="2600" u="none" cap="none" strike="noStrike">
              <a:solidFill>
                <a:srgbClr val="1C304A"/>
              </a:solidFill>
              <a:latin typeface="Helvetica Neue"/>
              <a:ea typeface="Helvetica Neue"/>
              <a:cs typeface="Helvetica Neue"/>
              <a:sym typeface="Helvetica Neue"/>
            </a:endParaRPr>
          </a:p>
        </p:txBody>
      </p:sp>
      <p:sp>
        <p:nvSpPr>
          <p:cNvPr id="903" name="Google Shape;903;p155"/>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20"/>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Quality Assurance Surveillance Plans (QASPs)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6"/>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Web Content Accessibility Guidelines (WCAG) 2.1 AA.</a:t>
            </a:r>
            <a:endParaRPr/>
          </a:p>
          <a:p>
            <a:pPr indent="-342900" lvl="0" marL="347472" rtl="0" algn="l">
              <a:lnSpc>
                <a:spcPct val="115000"/>
              </a:lnSpc>
              <a:spcBef>
                <a:spcPts val="1600"/>
              </a:spcBef>
              <a:spcAft>
                <a:spcPts val="0"/>
              </a:spcAft>
              <a:buSzPts val="1800"/>
              <a:buChar char="●"/>
            </a:pPr>
            <a:r>
              <a:rPr b="1" lang="en"/>
              <a:t>Acceptable level:</a:t>
            </a:r>
            <a:r>
              <a:rPr lang="en"/>
              <a:t> Zero errors </a:t>
            </a:r>
            <a:r>
              <a:rPr lang="en"/>
              <a:t>reported</a:t>
            </a:r>
            <a:r>
              <a:rPr lang="en"/>
              <a:t> by automated scanners and zero errors reported in manual testing. Agency-required documentation of accessibility status is completed.</a:t>
            </a:r>
            <a:endParaRPr/>
          </a:p>
          <a:p>
            <a:pPr indent="-342900" lvl="0" marL="347472" rtl="0" algn="l">
              <a:lnSpc>
                <a:spcPct val="115000"/>
              </a:lnSpc>
              <a:spcBef>
                <a:spcPts val="1600"/>
              </a:spcBef>
              <a:spcAft>
                <a:spcPts val="1600"/>
              </a:spcAft>
              <a:buSzPts val="1800"/>
              <a:buChar char="●"/>
            </a:pPr>
            <a:r>
              <a:rPr b="1" lang="en"/>
              <a:t>Method of assessment: </a:t>
            </a:r>
            <a:r>
              <a:rPr lang="en"/>
              <a:t>Combination of automated and manual testing with tools equivalent to [insert example tools acceptable to the agency, such as </a:t>
            </a:r>
            <a:r>
              <a:rPr lang="en" u="sng">
                <a:solidFill>
                  <a:schemeClr val="hlink"/>
                </a:solidFill>
                <a:hlinkClick r:id="rId3"/>
              </a:rPr>
              <a:t>Accessibility Insights</a:t>
            </a:r>
            <a:r>
              <a:rPr lang="en"/>
              <a:t> or the </a:t>
            </a:r>
            <a:r>
              <a:rPr lang="en" u="sng">
                <a:solidFill>
                  <a:schemeClr val="hlink"/>
                </a:solidFill>
                <a:hlinkClick r:id="rId4"/>
              </a:rPr>
              <a:t>DHS Trusted Tester</a:t>
            </a:r>
            <a:r>
              <a:rPr lang="en"/>
              <a:t> program].</a:t>
            </a:r>
            <a:endParaRPr/>
          </a:p>
        </p:txBody>
      </p:sp>
      <p:sp>
        <p:nvSpPr>
          <p:cNvPr id="909" name="Google Shape;909;p156"/>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t>
            </a:r>
            <a:r>
              <a:rPr b="1" lang="en" sz="2600">
                <a:solidFill>
                  <a:schemeClr val="dk2"/>
                </a:solidFill>
                <a:latin typeface="Helvetica Neue"/>
                <a:ea typeface="Helvetica Neue"/>
                <a:cs typeface="Helvetica Neue"/>
                <a:sym typeface="Helvetica Neue"/>
              </a:rPr>
              <a:t>accessible user interface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7"/>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rgbClr val="1C304A"/>
              </a:buClr>
              <a:buSzPts val="1800"/>
              <a:buChar char="●"/>
            </a:pPr>
            <a:r>
              <a:rPr b="1" lang="en">
                <a:solidFill>
                  <a:srgbClr val="1C304A"/>
                </a:solidFill>
              </a:rPr>
              <a:t>A product that serves users’ needs…</a:t>
            </a:r>
            <a:endParaRPr b="1">
              <a:solidFill>
                <a:srgbClr val="1C304A"/>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rapid feedback on ideas to see how the product is meeting or missing their needs…</a:t>
            </a:r>
            <a:endParaRPr>
              <a:solidFill>
                <a:schemeClr val="accent5"/>
              </a:solidFill>
            </a:endParaRPr>
          </a:p>
          <a:p>
            <a:pPr indent="-342900" lvl="0" marL="347472" rtl="0" algn="l">
              <a:lnSpc>
                <a:spcPct val="115000"/>
              </a:lnSpc>
              <a:spcBef>
                <a:spcPts val="1600"/>
              </a:spcBef>
              <a:spcAft>
                <a:spcPts val="1600"/>
              </a:spcAft>
              <a:buClr>
                <a:schemeClr val="accent5"/>
              </a:buClr>
              <a:buSzPts val="1800"/>
              <a:buChar char="●"/>
            </a:pPr>
            <a:r>
              <a:rPr lang="en">
                <a:solidFill>
                  <a:schemeClr val="accent5"/>
                </a:solidFill>
              </a:rPr>
              <a:t>…requires rapid iteration on the product design and implementation</a:t>
            </a:r>
            <a:endParaRPr>
              <a:solidFill>
                <a:schemeClr val="accent5"/>
              </a:solidFill>
            </a:endParaRPr>
          </a:p>
        </p:txBody>
      </p:sp>
      <p:sp>
        <p:nvSpPr>
          <p:cNvPr id="915" name="Google Shape;915;p157"/>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accessible user interface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8"/>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Automated accessibility tools can test about 40% of potential accessibility concerns</a:t>
            </a:r>
            <a:endParaRPr/>
          </a:p>
          <a:p>
            <a:pPr indent="-342900" lvl="0" marL="347472" rtl="0" algn="l">
              <a:lnSpc>
                <a:spcPct val="115000"/>
              </a:lnSpc>
              <a:spcBef>
                <a:spcPts val="1600"/>
              </a:spcBef>
              <a:spcAft>
                <a:spcPts val="1600"/>
              </a:spcAft>
              <a:buSzPts val="1800"/>
              <a:buChar char="●"/>
            </a:pPr>
            <a:r>
              <a:rPr lang="en"/>
              <a:t>Manual accessibility testing is necessary to check the rest</a:t>
            </a:r>
            <a:endParaRPr/>
          </a:p>
        </p:txBody>
      </p:sp>
      <p:sp>
        <p:nvSpPr>
          <p:cNvPr id="921" name="Google Shape;921;p158"/>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accessible user interface</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922" name="Google Shape;922;p158"/>
          <p:cNvPicPr preferRelativeResize="0"/>
          <p:nvPr/>
        </p:nvPicPr>
        <p:blipFill>
          <a:blip r:embed="rId3">
            <a:alphaModFix/>
          </a:blip>
          <a:stretch>
            <a:fillRect/>
          </a:stretch>
        </p:blipFill>
        <p:spPr>
          <a:xfrm>
            <a:off x="5485325" y="1227350"/>
            <a:ext cx="2437975" cy="37102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9"/>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928" name="Google Shape;928;p159"/>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accessible user interface</a:t>
            </a:r>
            <a:endParaRPr b="1" i="0" sz="2600" u="none" cap="none" strike="noStrike">
              <a:solidFill>
                <a:srgbClr val="1C304A"/>
              </a:solidFill>
              <a:latin typeface="Helvetica Neue"/>
              <a:ea typeface="Helvetica Neue"/>
              <a:cs typeface="Helvetica Neue"/>
              <a:sym typeface="Helvetica Neue"/>
            </a:endParaRPr>
          </a:p>
        </p:txBody>
      </p:sp>
      <p:sp>
        <p:nvSpPr>
          <p:cNvPr id="929" name="Google Shape;929;p159"/>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60"/>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Code must successfully build and deploy into [define which environments exist] environments.</a:t>
            </a:r>
            <a:endParaRPr/>
          </a:p>
          <a:p>
            <a:pPr indent="-342900" lvl="0" marL="347472" rtl="0" algn="l">
              <a:lnSpc>
                <a:spcPct val="115000"/>
              </a:lnSpc>
              <a:spcBef>
                <a:spcPts val="1600"/>
              </a:spcBef>
              <a:spcAft>
                <a:spcPts val="0"/>
              </a:spcAft>
              <a:buSzPts val="1800"/>
              <a:buChar char="●"/>
            </a:pPr>
            <a:r>
              <a:rPr b="1" lang="en"/>
              <a:t>Acceptable level:</a:t>
            </a:r>
            <a:r>
              <a:rPr lang="en"/>
              <a:t> Deployment from version control of a successful build should be automated using industry standard tooling.</a:t>
            </a:r>
            <a:endParaRPr/>
          </a:p>
          <a:p>
            <a:pPr indent="-342900" lvl="0" marL="347472" rtl="0" algn="l">
              <a:lnSpc>
                <a:spcPct val="115000"/>
              </a:lnSpc>
              <a:spcBef>
                <a:spcPts val="1600"/>
              </a:spcBef>
              <a:spcAft>
                <a:spcPts val="1600"/>
              </a:spcAft>
              <a:buSzPts val="1800"/>
              <a:buChar char="●"/>
            </a:pPr>
            <a:r>
              <a:rPr b="1" lang="en"/>
              <a:t>Method of assessment: </a:t>
            </a:r>
            <a:r>
              <a:rPr lang="en"/>
              <a:t>Combination of manual review and automated testing.</a:t>
            </a:r>
            <a:endParaRPr/>
          </a:p>
        </p:txBody>
      </p:sp>
      <p:sp>
        <p:nvSpPr>
          <p:cNvPr id="935" name="Google Shape;935;p160"/>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t>
            </a:r>
            <a:r>
              <a:rPr b="1" lang="en" sz="2600">
                <a:solidFill>
                  <a:schemeClr val="dk2"/>
                </a:solidFill>
                <a:latin typeface="Helvetica Neue"/>
                <a:ea typeface="Helvetica Neue"/>
                <a:cs typeface="Helvetica Neue"/>
                <a:sym typeface="Helvetica Neue"/>
              </a:rPr>
              <a:t>deployed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61"/>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rgbClr val="1C304A"/>
              </a:buClr>
              <a:buSzPts val="1800"/>
              <a:buChar char="●"/>
            </a:pPr>
            <a:r>
              <a:rPr b="1" lang="en">
                <a:solidFill>
                  <a:srgbClr val="1C304A"/>
                </a:solidFill>
              </a:rPr>
              <a:t>A product that serves users’ needs…</a:t>
            </a:r>
            <a:endParaRPr b="1">
              <a:solidFill>
                <a:srgbClr val="1C304A"/>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rgbClr val="1C304A"/>
              </a:buClr>
              <a:buSzPts val="1800"/>
              <a:buChar char="●"/>
            </a:pPr>
            <a:r>
              <a:rPr b="1" lang="en">
                <a:solidFill>
                  <a:srgbClr val="1C304A"/>
                </a:solidFill>
              </a:rPr>
              <a:t>…requires rapid feedback on ideas to see how the product is meeting or missing their needs…</a:t>
            </a:r>
            <a:endParaRPr b="1">
              <a:solidFill>
                <a:srgbClr val="1C304A"/>
              </a:solidFill>
            </a:endParaRPr>
          </a:p>
          <a:p>
            <a:pPr indent="-342900" lvl="0" marL="347472" rtl="0" algn="l">
              <a:lnSpc>
                <a:spcPct val="115000"/>
              </a:lnSpc>
              <a:spcBef>
                <a:spcPts val="1600"/>
              </a:spcBef>
              <a:spcAft>
                <a:spcPts val="1600"/>
              </a:spcAft>
              <a:buClr>
                <a:srgbClr val="1C304A"/>
              </a:buClr>
              <a:buSzPts val="1800"/>
              <a:buChar char="●"/>
            </a:pPr>
            <a:r>
              <a:rPr b="1" lang="en">
                <a:solidFill>
                  <a:srgbClr val="1C304A"/>
                </a:solidFill>
              </a:rPr>
              <a:t>…requires rapid iteration on the product design and implementation</a:t>
            </a:r>
            <a:endParaRPr b="1">
              <a:solidFill>
                <a:srgbClr val="1C304A"/>
              </a:solidFill>
            </a:endParaRPr>
          </a:p>
        </p:txBody>
      </p:sp>
      <p:sp>
        <p:nvSpPr>
          <p:cNvPr id="941" name="Google Shape;941;p161"/>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deployed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2"/>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Automated deployments will report if they fail</a:t>
            </a:r>
            <a:endParaRPr/>
          </a:p>
          <a:p>
            <a:pPr indent="-342900" lvl="0" marL="347472" rtl="0" algn="l">
              <a:lnSpc>
                <a:spcPct val="115000"/>
              </a:lnSpc>
              <a:spcBef>
                <a:spcPts val="1600"/>
              </a:spcBef>
              <a:spcAft>
                <a:spcPts val="1600"/>
              </a:spcAft>
              <a:buSzPts val="1800"/>
              <a:buChar char="●"/>
            </a:pPr>
            <a:r>
              <a:rPr lang="en"/>
              <a:t>Manual testing will verify that the latest version deployed and new features are working as expected</a:t>
            </a:r>
            <a:endParaRPr/>
          </a:p>
        </p:txBody>
      </p:sp>
      <p:sp>
        <p:nvSpPr>
          <p:cNvPr id="947" name="Google Shape;947;p162"/>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deployed code</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948" name="Google Shape;948;p162"/>
          <p:cNvPicPr preferRelativeResize="0"/>
          <p:nvPr/>
        </p:nvPicPr>
        <p:blipFill>
          <a:blip r:embed="rId3">
            <a:alphaModFix/>
          </a:blip>
          <a:stretch>
            <a:fillRect/>
          </a:stretch>
        </p:blipFill>
        <p:spPr>
          <a:xfrm>
            <a:off x="4624600" y="1662363"/>
            <a:ext cx="4062201" cy="314011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3"/>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954" name="Google Shape;954;p163"/>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deployed code</a:t>
            </a:r>
            <a:endParaRPr b="1" i="0" sz="2600" u="none" cap="none" strike="noStrike">
              <a:solidFill>
                <a:srgbClr val="1C304A"/>
              </a:solidFill>
              <a:latin typeface="Helvetica Neue"/>
              <a:ea typeface="Helvetica Neue"/>
              <a:cs typeface="Helvetica Neue"/>
              <a:sym typeface="Helvetica Neue"/>
            </a:endParaRPr>
          </a:p>
        </p:txBody>
      </p:sp>
      <p:sp>
        <p:nvSpPr>
          <p:cNvPr id="955" name="Google Shape;955;p163"/>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4"/>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Summary of stories is maintained, dependencies are listed, major functionality is documented, security and compliance controls are documented and maintained.</a:t>
            </a:r>
            <a:endParaRPr/>
          </a:p>
          <a:p>
            <a:pPr indent="-342900" lvl="0" marL="347472" rtl="0" algn="l">
              <a:lnSpc>
                <a:spcPct val="115000"/>
              </a:lnSpc>
              <a:spcBef>
                <a:spcPts val="1600"/>
              </a:spcBef>
              <a:spcAft>
                <a:spcPts val="0"/>
              </a:spcAft>
              <a:buSzPts val="1800"/>
              <a:buChar char="●"/>
            </a:pPr>
            <a:r>
              <a:rPr b="1" lang="en"/>
              <a:t>Acceptable level:</a:t>
            </a:r>
            <a:r>
              <a:rPr lang="en"/>
              <a:t> All required documentation exists and is maintained.</a:t>
            </a:r>
            <a:endParaRPr/>
          </a:p>
          <a:p>
            <a:pPr indent="-342900" lvl="0" marL="347472" rtl="0" algn="l">
              <a:lnSpc>
                <a:spcPct val="115000"/>
              </a:lnSpc>
              <a:spcBef>
                <a:spcPts val="1600"/>
              </a:spcBef>
              <a:spcAft>
                <a:spcPts val="1600"/>
              </a:spcAft>
              <a:buSzPts val="1800"/>
              <a:buChar char="●"/>
            </a:pPr>
            <a:r>
              <a:rPr b="1" lang="en"/>
              <a:t>Method of assessment: </a:t>
            </a:r>
            <a:r>
              <a:rPr lang="en"/>
              <a:t>Manual review.</a:t>
            </a:r>
            <a:endParaRPr/>
          </a:p>
        </p:txBody>
      </p:sp>
      <p:sp>
        <p:nvSpPr>
          <p:cNvPr id="961" name="Google Shape;961;p164"/>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t>
            </a:r>
            <a:r>
              <a:rPr b="1" lang="en" sz="2600">
                <a:solidFill>
                  <a:schemeClr val="dk2"/>
                </a:solidFill>
                <a:latin typeface="Helvetica Neue"/>
                <a:ea typeface="Helvetica Neue"/>
                <a:cs typeface="Helvetica Neue"/>
                <a:sym typeface="Helvetica Neue"/>
              </a:rPr>
              <a:t>documented decisions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5"/>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chemeClr val="dk2"/>
              </a:buClr>
              <a:buSzPts val="1800"/>
              <a:buChar char="●"/>
            </a:pPr>
            <a:r>
              <a:rPr b="1" lang="en">
                <a:solidFill>
                  <a:schemeClr val="dk2"/>
                </a:solidFill>
              </a:rPr>
              <a:t>A product that serves users’ needs…</a:t>
            </a:r>
            <a:endParaRPr b="1">
              <a:solidFill>
                <a:schemeClr val="dk2"/>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rapid feedback on ideas to see how the product is meeting or missing their needs…</a:t>
            </a:r>
            <a:endParaRPr>
              <a:solidFill>
                <a:schemeClr val="accent5"/>
              </a:solidFill>
            </a:endParaRPr>
          </a:p>
          <a:p>
            <a:pPr indent="-342900" lvl="0" marL="347472" rtl="0" algn="l">
              <a:lnSpc>
                <a:spcPct val="115000"/>
              </a:lnSpc>
              <a:spcBef>
                <a:spcPts val="1600"/>
              </a:spcBef>
              <a:spcAft>
                <a:spcPts val="1600"/>
              </a:spcAft>
              <a:buClr>
                <a:srgbClr val="1C304A"/>
              </a:buClr>
              <a:buSzPts val="1800"/>
              <a:buChar char="●"/>
            </a:pPr>
            <a:r>
              <a:rPr b="1" lang="en">
                <a:solidFill>
                  <a:srgbClr val="1C304A"/>
                </a:solidFill>
              </a:rPr>
              <a:t>…requires rapid iteration on the product design and implementation</a:t>
            </a:r>
            <a:endParaRPr b="1">
              <a:solidFill>
                <a:srgbClr val="1C304A"/>
              </a:solidFill>
            </a:endParaRPr>
          </a:p>
        </p:txBody>
      </p:sp>
      <p:sp>
        <p:nvSpPr>
          <p:cNvPr id="967" name="Google Shape;967;p165"/>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documented decisions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21"/>
          <p:cNvSpPr txBox="1"/>
          <p:nvPr>
            <p:ph type="ctrTitle"/>
          </p:nvPr>
        </p:nvSpPr>
        <p:spPr>
          <a:xfrm>
            <a:off x="878698" y="1125602"/>
            <a:ext cx="7386600" cy="2892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6000"/>
              <a:buNone/>
            </a:pPr>
            <a:r>
              <a:rPr lang="en"/>
              <a:t>Who’s excited to talk about QASPs?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6"/>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1600"/>
              </a:spcAft>
              <a:buSzPts val="1800"/>
              <a:buChar char="●"/>
            </a:pPr>
            <a:r>
              <a:rPr lang="en"/>
              <a:t>Manual review will ensure that changes are documented appropriately to prevent duplicative work in the future</a:t>
            </a:r>
            <a:endParaRPr/>
          </a:p>
        </p:txBody>
      </p:sp>
      <p:sp>
        <p:nvSpPr>
          <p:cNvPr id="973" name="Google Shape;973;p166"/>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documented decisions</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974" name="Google Shape;974;p166"/>
          <p:cNvPicPr preferRelativeResize="0"/>
          <p:nvPr/>
        </p:nvPicPr>
        <p:blipFill>
          <a:blip r:embed="rId3">
            <a:alphaModFix/>
          </a:blip>
          <a:stretch>
            <a:fillRect/>
          </a:stretch>
        </p:blipFill>
        <p:spPr>
          <a:xfrm>
            <a:off x="4497025" y="1462980"/>
            <a:ext cx="1977335" cy="3375721"/>
          </a:xfrm>
          <a:prstGeom prst="rect">
            <a:avLst/>
          </a:prstGeom>
          <a:noFill/>
          <a:ln cap="flat" cmpd="sng" w="9525">
            <a:solidFill>
              <a:schemeClr val="dk2"/>
            </a:solidFill>
            <a:prstDash val="solid"/>
            <a:round/>
            <a:headEnd len="sm" w="sm" type="none"/>
            <a:tailEnd len="sm" w="sm" type="none"/>
          </a:ln>
        </p:spPr>
      </p:pic>
      <p:pic>
        <p:nvPicPr>
          <p:cNvPr id="975" name="Google Shape;975;p166"/>
          <p:cNvPicPr preferRelativeResize="0"/>
          <p:nvPr/>
        </p:nvPicPr>
        <p:blipFill>
          <a:blip r:embed="rId4">
            <a:alphaModFix/>
          </a:blip>
          <a:stretch>
            <a:fillRect/>
          </a:stretch>
        </p:blipFill>
        <p:spPr>
          <a:xfrm>
            <a:off x="6474360" y="1462980"/>
            <a:ext cx="2366065" cy="319788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7"/>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981" name="Google Shape;981;p167"/>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documented decisions</a:t>
            </a:r>
            <a:endParaRPr b="1" i="0" sz="2600" u="none" cap="none" strike="noStrike">
              <a:solidFill>
                <a:srgbClr val="1C304A"/>
              </a:solidFill>
              <a:latin typeface="Helvetica Neue"/>
              <a:ea typeface="Helvetica Neue"/>
              <a:cs typeface="Helvetica Neue"/>
              <a:sym typeface="Helvetica Neue"/>
            </a:endParaRPr>
          </a:p>
        </p:txBody>
      </p:sp>
      <p:sp>
        <p:nvSpPr>
          <p:cNvPr id="982" name="Google Shape;982;p167"/>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8"/>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Code is free of known static and runtime vulnerabilities.</a:t>
            </a:r>
            <a:endParaRPr/>
          </a:p>
          <a:p>
            <a:pPr indent="-342900" lvl="0" marL="347472" rtl="0" algn="l">
              <a:lnSpc>
                <a:spcPct val="115000"/>
              </a:lnSpc>
              <a:spcBef>
                <a:spcPts val="1600"/>
              </a:spcBef>
              <a:spcAft>
                <a:spcPts val="0"/>
              </a:spcAft>
              <a:buSzPts val="1800"/>
              <a:buChar char="●"/>
            </a:pPr>
            <a:r>
              <a:rPr b="1" lang="en"/>
              <a:t>Acceptable level:</a:t>
            </a:r>
            <a:r>
              <a:rPr lang="en"/>
              <a:t> Code submitted must be free of medium- and high-level static and dynamic security vulnerabilities. False positives are documented.</a:t>
            </a:r>
            <a:endParaRPr/>
          </a:p>
          <a:p>
            <a:pPr indent="-342900" lvl="0" marL="347472" rtl="0" algn="l">
              <a:lnSpc>
                <a:spcPct val="115000"/>
              </a:lnSpc>
              <a:spcBef>
                <a:spcPts val="1600"/>
              </a:spcBef>
              <a:spcAft>
                <a:spcPts val="1600"/>
              </a:spcAft>
              <a:buSzPts val="1800"/>
              <a:buChar char="●"/>
            </a:pPr>
            <a:r>
              <a:rPr b="1" lang="en"/>
              <a:t>Method of assessment: </a:t>
            </a:r>
            <a:r>
              <a:rPr lang="en"/>
              <a:t>Automated testing using a static testing tool (e.g., Snyk, npm audit, etc.), dynamic testing tool (e.g., OWASP ZAP), and manual code review informed by security standards and testing results</a:t>
            </a:r>
            <a:r>
              <a:rPr lang="en"/>
              <a:t>.</a:t>
            </a:r>
            <a:endParaRPr/>
          </a:p>
        </p:txBody>
      </p:sp>
      <p:sp>
        <p:nvSpPr>
          <p:cNvPr id="988" name="Google Shape;988;p168"/>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t>
            </a:r>
            <a:r>
              <a:rPr b="1" lang="en" sz="2600">
                <a:solidFill>
                  <a:schemeClr val="dk2"/>
                </a:solidFill>
                <a:latin typeface="Helvetica Neue"/>
                <a:ea typeface="Helvetica Neue"/>
                <a:cs typeface="Helvetica Neue"/>
                <a:sym typeface="Helvetica Neue"/>
              </a:rPr>
              <a:t>secure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9"/>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rgbClr val="1C304A"/>
              </a:buClr>
              <a:buSzPts val="1800"/>
              <a:buChar char="●"/>
            </a:pPr>
            <a:r>
              <a:rPr b="1" lang="en">
                <a:solidFill>
                  <a:srgbClr val="1C304A"/>
                </a:solidFill>
              </a:rPr>
              <a:t>A product that serves users’ needs…</a:t>
            </a:r>
            <a:endParaRPr b="1">
              <a:solidFill>
                <a:srgbClr val="1C304A"/>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rapid feedback on ideas to see how the product is meeting or missing their needs…</a:t>
            </a:r>
            <a:endParaRPr>
              <a:solidFill>
                <a:schemeClr val="accent5"/>
              </a:solidFill>
            </a:endParaRPr>
          </a:p>
          <a:p>
            <a:pPr indent="-342900" lvl="0" marL="347472" rtl="0" algn="l">
              <a:lnSpc>
                <a:spcPct val="115000"/>
              </a:lnSpc>
              <a:spcBef>
                <a:spcPts val="1600"/>
              </a:spcBef>
              <a:spcAft>
                <a:spcPts val="1600"/>
              </a:spcAft>
              <a:buClr>
                <a:schemeClr val="accent5"/>
              </a:buClr>
              <a:buSzPts val="1800"/>
              <a:buChar char="●"/>
            </a:pPr>
            <a:r>
              <a:rPr lang="en">
                <a:solidFill>
                  <a:schemeClr val="accent5"/>
                </a:solidFill>
              </a:rPr>
              <a:t>…requires rapid iteration on the product design and implementation</a:t>
            </a:r>
            <a:endParaRPr>
              <a:solidFill>
                <a:schemeClr val="accent5"/>
              </a:solidFill>
            </a:endParaRPr>
          </a:p>
        </p:txBody>
      </p:sp>
      <p:sp>
        <p:nvSpPr>
          <p:cNvPr id="994" name="Google Shape;994;p169"/>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secure code</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0"/>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Automated tests will identify a wide range of typical security issues and vulnerabilities</a:t>
            </a:r>
            <a:endParaRPr/>
          </a:p>
          <a:p>
            <a:pPr indent="-342900" lvl="0" marL="347472" rtl="0" algn="l">
              <a:lnSpc>
                <a:spcPct val="115000"/>
              </a:lnSpc>
              <a:spcBef>
                <a:spcPts val="1600"/>
              </a:spcBef>
              <a:spcAft>
                <a:spcPts val="1600"/>
              </a:spcAft>
              <a:buSzPts val="1800"/>
              <a:buChar char="●"/>
            </a:pPr>
            <a:r>
              <a:rPr lang="en"/>
              <a:t>Manual review will ensure that any false positives identified by the automated tests are appropriately documented</a:t>
            </a:r>
            <a:endParaRPr/>
          </a:p>
        </p:txBody>
      </p:sp>
      <p:sp>
        <p:nvSpPr>
          <p:cNvPr id="1000" name="Google Shape;1000;p170"/>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secure code</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1001" name="Google Shape;1001;p170"/>
          <p:cNvPicPr preferRelativeResize="0"/>
          <p:nvPr/>
        </p:nvPicPr>
        <p:blipFill>
          <a:blip r:embed="rId3">
            <a:alphaModFix/>
          </a:blip>
          <a:stretch>
            <a:fillRect/>
          </a:stretch>
        </p:blipFill>
        <p:spPr>
          <a:xfrm>
            <a:off x="4572000" y="1928024"/>
            <a:ext cx="4101251" cy="2608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71"/>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1007" name="Google Shape;1007;p171"/>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secure code</a:t>
            </a:r>
            <a:endParaRPr b="1" i="0" sz="2600" u="none" cap="none" strike="noStrike">
              <a:solidFill>
                <a:srgbClr val="1C304A"/>
              </a:solidFill>
              <a:latin typeface="Helvetica Neue"/>
              <a:ea typeface="Helvetica Neue"/>
              <a:cs typeface="Helvetica Neue"/>
              <a:sym typeface="Helvetica Neue"/>
            </a:endParaRPr>
          </a:p>
        </p:txBody>
      </p:sp>
      <p:sp>
        <p:nvSpPr>
          <p:cNvPr id="1008" name="Google Shape;1008;p171"/>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Usability testing and other methods are conducted at regular intervals </a:t>
            </a:r>
            <a:r>
              <a:rPr lang="en"/>
              <a:t>throughout the product development process.</a:t>
            </a:r>
            <a:endParaRPr/>
          </a:p>
          <a:p>
            <a:pPr indent="-342900" lvl="0" marL="347472" rtl="0" algn="l">
              <a:lnSpc>
                <a:spcPct val="115000"/>
              </a:lnSpc>
              <a:spcBef>
                <a:spcPts val="1600"/>
              </a:spcBef>
              <a:spcAft>
                <a:spcPts val="0"/>
              </a:spcAft>
              <a:buSzPts val="1800"/>
              <a:buChar char="●"/>
            </a:pPr>
            <a:r>
              <a:rPr b="1" lang="en"/>
              <a:t>Acceptable level:</a:t>
            </a:r>
            <a:r>
              <a:rPr lang="en"/>
              <a:t> Research plans and artifacts from testing/other methods are available at the end of relevant sprints, in accordance with the vendor’s research plan.</a:t>
            </a:r>
            <a:endParaRPr/>
          </a:p>
          <a:p>
            <a:pPr indent="-342900" lvl="0" marL="347472" rtl="0" algn="l">
              <a:lnSpc>
                <a:spcPct val="115000"/>
              </a:lnSpc>
              <a:spcBef>
                <a:spcPts val="1600"/>
              </a:spcBef>
              <a:spcAft>
                <a:spcPts val="1600"/>
              </a:spcAft>
              <a:buSzPts val="1800"/>
              <a:buChar char="●"/>
            </a:pPr>
            <a:r>
              <a:rPr b="1" lang="en"/>
              <a:t>Method of assessment: </a:t>
            </a:r>
            <a:r>
              <a:rPr lang="en"/>
              <a:t>Manual review</a:t>
            </a:r>
            <a:r>
              <a:rPr lang="en"/>
              <a:t>.</a:t>
            </a:r>
            <a:endParaRPr/>
          </a:p>
        </p:txBody>
      </p:sp>
      <p:sp>
        <p:nvSpPr>
          <p:cNvPr id="1014" name="Google Shape;1014;p172"/>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t>
            </a:r>
            <a:r>
              <a:rPr b="1" lang="en" sz="2600">
                <a:solidFill>
                  <a:schemeClr val="dk2"/>
                </a:solidFill>
                <a:latin typeface="Helvetica Neue"/>
                <a:ea typeface="Helvetica Neue"/>
                <a:cs typeface="Helvetica Neue"/>
                <a:sym typeface="Helvetica Neue"/>
              </a:rPr>
              <a:t>researched needs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rgbClr val="1C304A"/>
              </a:buClr>
              <a:buSzPts val="1800"/>
              <a:buChar char="●"/>
            </a:pPr>
            <a:r>
              <a:rPr b="1" lang="en">
                <a:solidFill>
                  <a:srgbClr val="1C304A"/>
                </a:solidFill>
              </a:rPr>
              <a:t>A product that serves users’ needs…</a:t>
            </a:r>
            <a:endParaRPr b="1">
              <a:solidFill>
                <a:srgbClr val="1C304A"/>
              </a:solidFill>
            </a:endParaRPr>
          </a:p>
          <a:p>
            <a:pPr indent="-342900" lvl="0" marL="347472" rtl="0" algn="l">
              <a:lnSpc>
                <a:spcPct val="115000"/>
              </a:lnSpc>
              <a:spcBef>
                <a:spcPts val="1600"/>
              </a:spcBef>
              <a:spcAft>
                <a:spcPts val="0"/>
              </a:spcAft>
              <a:buClr>
                <a:srgbClr val="000000"/>
              </a:buClr>
              <a:buSzPts val="1800"/>
              <a:buChar char="●"/>
            </a:pPr>
            <a:r>
              <a:rPr b="1" lang="en">
                <a:solidFill>
                  <a:srgbClr val="000000"/>
                </a:solidFill>
              </a:rPr>
              <a:t>…requires conducting research with users to understand their needs…</a:t>
            </a:r>
            <a:endParaRPr b="1">
              <a:solidFill>
                <a:srgbClr val="000000"/>
              </a:solidFill>
            </a:endParaRPr>
          </a:p>
          <a:p>
            <a:pPr indent="-342900" lvl="0" marL="347472" rtl="0" algn="l">
              <a:lnSpc>
                <a:spcPct val="115000"/>
              </a:lnSpc>
              <a:spcBef>
                <a:spcPts val="1600"/>
              </a:spcBef>
              <a:spcAft>
                <a:spcPts val="0"/>
              </a:spcAft>
              <a:buClr>
                <a:srgbClr val="1C304A"/>
              </a:buClr>
              <a:buSzPts val="1800"/>
              <a:buChar char="●"/>
            </a:pPr>
            <a:r>
              <a:rPr b="1" lang="en">
                <a:solidFill>
                  <a:srgbClr val="1C304A"/>
                </a:solidFill>
              </a:rPr>
              <a:t>…requires rapid feedback on ideas to see how the product is meeting or missing their needs…</a:t>
            </a:r>
            <a:endParaRPr b="1">
              <a:solidFill>
                <a:srgbClr val="1C304A"/>
              </a:solidFill>
            </a:endParaRPr>
          </a:p>
          <a:p>
            <a:pPr indent="-342900" lvl="0" marL="347472" rtl="0" algn="l">
              <a:lnSpc>
                <a:spcPct val="115000"/>
              </a:lnSpc>
              <a:spcBef>
                <a:spcPts val="1600"/>
              </a:spcBef>
              <a:spcAft>
                <a:spcPts val="1600"/>
              </a:spcAft>
              <a:buClr>
                <a:srgbClr val="1C304A"/>
              </a:buClr>
              <a:buSzPts val="1800"/>
              <a:buChar char="●"/>
            </a:pPr>
            <a:r>
              <a:rPr b="1" lang="en">
                <a:solidFill>
                  <a:srgbClr val="1C304A"/>
                </a:solidFill>
              </a:rPr>
              <a:t>…requires rapid iteration on the product design and implementation</a:t>
            </a:r>
            <a:endParaRPr b="1">
              <a:solidFill>
                <a:srgbClr val="1C304A"/>
              </a:solidFill>
            </a:endParaRPr>
          </a:p>
        </p:txBody>
      </p:sp>
      <p:sp>
        <p:nvSpPr>
          <p:cNvPr id="1020" name="Google Shape;1020;p173"/>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researched needs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4"/>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1600"/>
              </a:spcAft>
              <a:buSzPts val="1800"/>
              <a:buChar char="●"/>
            </a:pPr>
            <a:r>
              <a:rPr lang="en"/>
              <a:t>Manual review will ensure that research artifacts have been generated and captured</a:t>
            </a:r>
            <a:endParaRPr/>
          </a:p>
        </p:txBody>
      </p:sp>
      <p:sp>
        <p:nvSpPr>
          <p:cNvPr id="1026" name="Google Shape;1026;p174"/>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researched needs</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1027" name="Google Shape;1027;p174"/>
          <p:cNvPicPr preferRelativeResize="0"/>
          <p:nvPr/>
        </p:nvPicPr>
        <p:blipFill>
          <a:blip r:embed="rId3">
            <a:alphaModFix/>
          </a:blip>
          <a:stretch>
            <a:fillRect/>
          </a:stretch>
        </p:blipFill>
        <p:spPr>
          <a:xfrm>
            <a:off x="5111847" y="1709926"/>
            <a:ext cx="3215976" cy="2917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5"/>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1033" name="Google Shape;1033;p175"/>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researched needs</a:t>
            </a:r>
            <a:endParaRPr b="1" i="0" sz="2600" u="none" cap="none" strike="noStrike">
              <a:solidFill>
                <a:srgbClr val="1C304A"/>
              </a:solidFill>
              <a:latin typeface="Helvetica Neue"/>
              <a:ea typeface="Helvetica Neue"/>
              <a:cs typeface="Helvetica Neue"/>
              <a:sym typeface="Helvetica Neue"/>
            </a:endParaRPr>
          </a:p>
        </p:txBody>
      </p:sp>
      <p:sp>
        <p:nvSpPr>
          <p:cNvPr id="1034" name="Google Shape;1034;p175"/>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22"/>
          <p:cNvSpPr txBox="1"/>
          <p:nvPr>
            <p:ph type="ctrTitle"/>
          </p:nvPr>
        </p:nvSpPr>
        <p:spPr>
          <a:xfrm>
            <a:off x="725548" y="705300"/>
            <a:ext cx="7692900" cy="373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3600"/>
              <a:t>Not me, actually.</a:t>
            </a:r>
            <a:endParaRPr b="0" sz="3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6"/>
          <p:cNvSpPr txBox="1"/>
          <p:nvPr>
            <p:ph idx="1" type="body"/>
          </p:nvPr>
        </p:nvSpPr>
        <p:spPr>
          <a:xfrm>
            <a:off x="44234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Standard:</a:t>
            </a:r>
            <a:r>
              <a:rPr lang="en"/>
              <a:t> At the beginning of each sprint, the product team will collaborate to define a set of user stories grounded in user research to be completed. The development team will deliver functionality to satisfy these user stories. Code is continuously available in a version-controlled source code repository owned by the State.</a:t>
            </a:r>
            <a:endParaRPr/>
          </a:p>
          <a:p>
            <a:pPr indent="-342900" lvl="0" marL="347472" rtl="0" algn="l">
              <a:lnSpc>
                <a:spcPct val="115000"/>
              </a:lnSpc>
              <a:spcBef>
                <a:spcPts val="1600"/>
              </a:spcBef>
              <a:spcAft>
                <a:spcPts val="0"/>
              </a:spcAft>
              <a:buSzPts val="1800"/>
              <a:buChar char="●"/>
            </a:pPr>
            <a:r>
              <a:rPr b="1" lang="en"/>
              <a:t>Acceptable level:</a:t>
            </a:r>
            <a:r>
              <a:rPr lang="en"/>
              <a:t> Delivered code meets the acceptance criteria of each user story. Incomplete stories will be considered for the next sprint.</a:t>
            </a:r>
            <a:endParaRPr/>
          </a:p>
          <a:p>
            <a:pPr indent="-342900" lvl="0" marL="347472" rtl="0" algn="l">
              <a:lnSpc>
                <a:spcPct val="115000"/>
              </a:lnSpc>
              <a:spcBef>
                <a:spcPts val="1600"/>
              </a:spcBef>
              <a:spcAft>
                <a:spcPts val="1600"/>
              </a:spcAft>
              <a:buSzPts val="1800"/>
              <a:buChar char="●"/>
            </a:pPr>
            <a:r>
              <a:rPr b="1" lang="en"/>
              <a:t>Method of assessment: </a:t>
            </a:r>
            <a:r>
              <a:rPr lang="en"/>
              <a:t>Manual review</a:t>
            </a:r>
            <a:r>
              <a:rPr lang="en"/>
              <a:t>.</a:t>
            </a:r>
            <a:endParaRPr/>
          </a:p>
        </p:txBody>
      </p:sp>
      <p:sp>
        <p:nvSpPr>
          <p:cNvPr id="1040" name="Google Shape;1040;p176"/>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t>
            </a:r>
            <a:r>
              <a:rPr b="1" lang="en" sz="2600">
                <a:solidFill>
                  <a:schemeClr val="dk2"/>
                </a:solidFill>
                <a:latin typeface="Helvetica Neue"/>
                <a:ea typeface="Helvetica Neue"/>
                <a:cs typeface="Helvetica Neue"/>
                <a:sym typeface="Helvetica Neue"/>
              </a:rPr>
              <a:t>accepted features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7"/>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Clr>
                <a:srgbClr val="1C304A"/>
              </a:buClr>
              <a:buSzPts val="1800"/>
              <a:buChar char="●"/>
            </a:pPr>
            <a:r>
              <a:rPr b="1" lang="en">
                <a:solidFill>
                  <a:srgbClr val="1C304A"/>
                </a:solidFill>
              </a:rPr>
              <a:t>A product that serves users’ needs…</a:t>
            </a:r>
            <a:endParaRPr b="1">
              <a:solidFill>
                <a:srgbClr val="1C304A"/>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conducting research with users to understand their needs…</a:t>
            </a:r>
            <a:endParaRPr>
              <a:solidFill>
                <a:schemeClr val="accent5"/>
              </a:solidFill>
            </a:endParaRPr>
          </a:p>
          <a:p>
            <a:pPr indent="-342900" lvl="0" marL="347472" rtl="0" algn="l">
              <a:lnSpc>
                <a:spcPct val="115000"/>
              </a:lnSpc>
              <a:spcBef>
                <a:spcPts val="1600"/>
              </a:spcBef>
              <a:spcAft>
                <a:spcPts val="0"/>
              </a:spcAft>
              <a:buClr>
                <a:schemeClr val="accent5"/>
              </a:buClr>
              <a:buSzPts val="1800"/>
              <a:buChar char="●"/>
            </a:pPr>
            <a:r>
              <a:rPr lang="en">
                <a:solidFill>
                  <a:schemeClr val="accent5"/>
                </a:solidFill>
              </a:rPr>
              <a:t>…requires rapid feedback on ideas to see how the product is meeting or missing their needs…</a:t>
            </a:r>
            <a:endParaRPr>
              <a:solidFill>
                <a:schemeClr val="accent5"/>
              </a:solidFill>
            </a:endParaRPr>
          </a:p>
          <a:p>
            <a:pPr indent="-342900" lvl="0" marL="347472" rtl="0" algn="l">
              <a:lnSpc>
                <a:spcPct val="115000"/>
              </a:lnSpc>
              <a:spcBef>
                <a:spcPts val="1600"/>
              </a:spcBef>
              <a:spcAft>
                <a:spcPts val="1600"/>
              </a:spcAft>
              <a:buClr>
                <a:schemeClr val="accent5"/>
              </a:buClr>
              <a:buSzPts val="1800"/>
              <a:buChar char="●"/>
            </a:pPr>
            <a:r>
              <a:rPr lang="en">
                <a:solidFill>
                  <a:schemeClr val="accent5"/>
                </a:solidFill>
              </a:rPr>
              <a:t>…requires rapid iteration on the product design and implementation</a:t>
            </a:r>
            <a:endParaRPr>
              <a:solidFill>
                <a:schemeClr val="accent5"/>
              </a:solidFill>
            </a:endParaRPr>
          </a:p>
        </p:txBody>
      </p:sp>
      <p:sp>
        <p:nvSpPr>
          <p:cNvPr id="1046" name="Google Shape;1046;p177"/>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accepted features</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8"/>
          <p:cNvSpPr txBox="1"/>
          <p:nvPr>
            <p:ph idx="1" type="body"/>
          </p:nvPr>
        </p:nvSpPr>
        <p:spPr>
          <a:xfrm>
            <a:off x="457200" y="1709925"/>
            <a:ext cx="38862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lang="en"/>
              <a:t>Automated tests will identify a wide range of typical security issues and vulnerabilities</a:t>
            </a:r>
            <a:endParaRPr/>
          </a:p>
          <a:p>
            <a:pPr indent="-342900" lvl="0" marL="347472" rtl="0" algn="l">
              <a:lnSpc>
                <a:spcPct val="115000"/>
              </a:lnSpc>
              <a:spcBef>
                <a:spcPts val="1600"/>
              </a:spcBef>
              <a:spcAft>
                <a:spcPts val="1600"/>
              </a:spcAft>
              <a:buSzPts val="1800"/>
              <a:buChar char="●"/>
            </a:pPr>
            <a:r>
              <a:rPr lang="en"/>
              <a:t>Manual review will ensure that any false positives identified by the automated tests are appropriately documented</a:t>
            </a:r>
            <a:endParaRPr/>
          </a:p>
        </p:txBody>
      </p:sp>
      <p:sp>
        <p:nvSpPr>
          <p:cNvPr id="1052" name="Google Shape;1052;p178"/>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accepted features</a:t>
            </a:r>
            <a:endParaRPr b="1" sz="2600">
              <a:solidFill>
                <a:srgbClr val="1C304A"/>
              </a:solidFill>
              <a:latin typeface="Helvetica Neue"/>
              <a:ea typeface="Helvetica Neue"/>
              <a:cs typeface="Helvetica Neue"/>
              <a:sym typeface="Helvetica Neue"/>
            </a:endParaRPr>
          </a:p>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How to assess it day-to-day</a:t>
            </a:r>
            <a:endParaRPr b="1" sz="2600">
              <a:solidFill>
                <a:srgbClr val="1C304A"/>
              </a:solidFill>
              <a:latin typeface="Helvetica Neue"/>
              <a:ea typeface="Helvetica Neue"/>
              <a:cs typeface="Helvetica Neue"/>
              <a:sym typeface="Helvetica Neue"/>
            </a:endParaRPr>
          </a:p>
        </p:txBody>
      </p:sp>
      <p:pic>
        <p:nvPicPr>
          <p:cNvPr id="1053" name="Google Shape;1053;p178"/>
          <p:cNvPicPr preferRelativeResize="0"/>
          <p:nvPr/>
        </p:nvPicPr>
        <p:blipFill>
          <a:blip r:embed="rId3">
            <a:alphaModFix/>
          </a:blip>
          <a:stretch>
            <a:fillRect/>
          </a:stretch>
        </p:blipFill>
        <p:spPr>
          <a:xfrm>
            <a:off x="4572000" y="1919441"/>
            <a:ext cx="4232599" cy="222108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79"/>
          <p:cNvSpPr txBox="1"/>
          <p:nvPr>
            <p:ph idx="1" type="body"/>
          </p:nvPr>
        </p:nvSpPr>
        <p:spPr>
          <a:xfrm>
            <a:off x="899548" y="1960228"/>
            <a:ext cx="7802100" cy="304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None/>
            </a:pPr>
            <a:r>
              <a:rPr b="1" lang="en" sz="4800"/>
              <a:t>Who will do the assessment?</a:t>
            </a:r>
            <a:endParaRPr b="1" sz="4800"/>
          </a:p>
        </p:txBody>
      </p:sp>
      <p:sp>
        <p:nvSpPr>
          <p:cNvPr id="1059" name="Google Shape;1059;p179"/>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The QASP: accepted features</a:t>
            </a:r>
            <a:endParaRPr b="1" i="0" sz="2600" u="none" cap="none" strike="noStrike">
              <a:solidFill>
                <a:srgbClr val="1C304A"/>
              </a:solidFill>
              <a:latin typeface="Helvetica Neue"/>
              <a:ea typeface="Helvetica Neue"/>
              <a:cs typeface="Helvetica Neue"/>
              <a:sym typeface="Helvetica Neue"/>
            </a:endParaRPr>
          </a:p>
        </p:txBody>
      </p:sp>
      <p:sp>
        <p:nvSpPr>
          <p:cNvPr id="1060" name="Google Shape;1060;p179"/>
          <p:cNvSpPr txBox="1"/>
          <p:nvPr/>
        </p:nvSpPr>
        <p:spPr>
          <a:xfrm>
            <a:off x="457200" y="1722450"/>
            <a:ext cx="28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82E4C"/>
                </a:solidFill>
                <a:latin typeface="Helvetica Neue"/>
                <a:ea typeface="Helvetica Neue"/>
                <a:cs typeface="Helvetica Neue"/>
                <a:sym typeface="Helvetica Neue"/>
              </a:rPr>
              <a:t>DISCUSSION:</a:t>
            </a:r>
            <a:endParaRPr b="1" sz="1800">
              <a:solidFill>
                <a:srgbClr val="082E4C"/>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1064" name="Shape 1064"/>
        <p:cNvGrpSpPr/>
        <p:nvPr/>
      </p:nvGrpSpPr>
      <p:grpSpPr>
        <a:xfrm>
          <a:off x="0" y="0"/>
          <a:ext cx="0" cy="0"/>
          <a:chOff x="0" y="0"/>
          <a:chExt cx="0" cy="0"/>
        </a:xfrm>
      </p:grpSpPr>
      <p:sp>
        <p:nvSpPr>
          <p:cNvPr id="1065" name="Google Shape;1065;p180"/>
          <p:cNvSpPr txBox="1"/>
          <p:nvPr>
            <p:ph type="ctrTitle"/>
          </p:nvPr>
        </p:nvSpPr>
        <p:spPr>
          <a:xfrm>
            <a:off x="457200" y="1374750"/>
            <a:ext cx="7470600" cy="239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 sz="3600">
                <a:solidFill>
                  <a:srgbClr val="FFFFFF"/>
                </a:solidFill>
              </a:rPr>
              <a:t>The QASP is </a:t>
            </a:r>
            <a:r>
              <a:rPr lang="en" sz="3600">
                <a:solidFill>
                  <a:srgbClr val="00CFFF"/>
                </a:solidFill>
              </a:rPr>
              <a:t>a framework </a:t>
            </a:r>
            <a:r>
              <a:rPr lang="en" sz="3600">
                <a:solidFill>
                  <a:srgbClr val="FEFDFD"/>
                </a:solidFill>
              </a:rPr>
              <a:t>you can use to roughly measure the </a:t>
            </a:r>
            <a:r>
              <a:rPr lang="en" sz="3600">
                <a:solidFill>
                  <a:srgbClr val="00CFFF"/>
                </a:solidFill>
              </a:rPr>
              <a:t>quality</a:t>
            </a:r>
            <a:r>
              <a:rPr lang="en" sz="3600">
                <a:solidFill>
                  <a:srgbClr val="FEFDFD"/>
                </a:solidFill>
              </a:rPr>
              <a:t>, </a:t>
            </a:r>
            <a:r>
              <a:rPr lang="en" sz="3600">
                <a:solidFill>
                  <a:srgbClr val="00CFFF"/>
                </a:solidFill>
              </a:rPr>
              <a:t>health</a:t>
            </a:r>
            <a:r>
              <a:rPr lang="en" sz="3600">
                <a:solidFill>
                  <a:srgbClr val="FEFDFD"/>
                </a:solidFill>
              </a:rPr>
              <a:t>, and </a:t>
            </a:r>
            <a:r>
              <a:rPr lang="en" sz="3600">
                <a:solidFill>
                  <a:srgbClr val="00CFFF"/>
                </a:solidFill>
              </a:rPr>
              <a:t>sustainability</a:t>
            </a:r>
            <a:r>
              <a:rPr lang="en" sz="3600">
                <a:solidFill>
                  <a:srgbClr val="FEFDFD"/>
                </a:solidFill>
              </a:rPr>
              <a:t> of your product, team, and processes.</a:t>
            </a:r>
            <a:endParaRPr sz="3600">
              <a:solidFill>
                <a:srgbClr val="FEFDFD"/>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FFF"/>
        </a:solidFill>
      </p:bgPr>
    </p:bg>
    <p:spTree>
      <p:nvGrpSpPr>
        <p:cNvPr id="1069" name="Shape 1069"/>
        <p:cNvGrpSpPr/>
        <p:nvPr/>
      </p:nvGrpSpPr>
      <p:grpSpPr>
        <a:xfrm>
          <a:off x="0" y="0"/>
          <a:ext cx="0" cy="0"/>
          <a:chOff x="0" y="0"/>
          <a:chExt cx="0" cy="0"/>
        </a:xfrm>
      </p:grpSpPr>
      <p:sp>
        <p:nvSpPr>
          <p:cNvPr id="1070" name="Google Shape;1070;p181"/>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fontScale="70000" lnSpcReduction="20000"/>
          </a:bodyPr>
          <a:lstStyle/>
          <a:p>
            <a:pPr indent="0" lvl="0" marL="0" rtl="0" algn="r">
              <a:spcBef>
                <a:spcPts val="0"/>
              </a:spcBef>
              <a:spcAft>
                <a:spcPts val="0"/>
              </a:spcAft>
              <a:buNone/>
            </a:pPr>
            <a:fld id="{00000000-1234-1234-1234-123412341234}" type="slidenum">
              <a:rPr lang="en" sz="900"/>
              <a:t>‹#›</a:t>
            </a:fld>
            <a:endParaRPr sz="900"/>
          </a:p>
        </p:txBody>
      </p:sp>
      <p:sp>
        <p:nvSpPr>
          <p:cNvPr id="1071" name="Google Shape;1071;p181"/>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000">
                <a:solidFill>
                  <a:srgbClr val="082E4C"/>
                </a:solidFill>
              </a:rPr>
              <a:t>Agile contract format</a:t>
            </a:r>
            <a:endParaRPr sz="6000">
              <a:solidFill>
                <a:srgbClr val="082E4C"/>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5" name="Shape 1075"/>
        <p:cNvGrpSpPr/>
        <p:nvPr/>
      </p:nvGrpSpPr>
      <p:grpSpPr>
        <a:xfrm>
          <a:off x="0" y="0"/>
          <a:ext cx="0" cy="0"/>
          <a:chOff x="0" y="0"/>
          <a:chExt cx="0" cy="0"/>
        </a:xfrm>
      </p:grpSpPr>
      <p:sp>
        <p:nvSpPr>
          <p:cNvPr id="1076" name="Google Shape;1076;p182"/>
          <p:cNvSpPr/>
          <p:nvPr/>
        </p:nvSpPr>
        <p:spPr>
          <a:xfrm flipH="1" rot="10800000">
            <a:off x="1576475" y="137100"/>
            <a:ext cx="5593800" cy="4869300"/>
          </a:xfrm>
          <a:prstGeom prst="triangle">
            <a:avLst>
              <a:gd fmla="val 50000" name="adj"/>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82"/>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078" name="Google Shape;1078;p182"/>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079" name="Google Shape;1079;p182"/>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080" name="Google Shape;1080;p182"/>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081" name="Google Shape;1081;p182"/>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082" name="Google Shape;1082;p182"/>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sp>
        <p:nvSpPr>
          <p:cNvPr id="1083" name="Google Shape;1083;p182"/>
          <p:cNvSpPr txBox="1"/>
          <p:nvPr/>
        </p:nvSpPr>
        <p:spPr>
          <a:xfrm>
            <a:off x="694200" y="1525725"/>
            <a:ext cx="3336300" cy="1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1C304A"/>
                </a:solidFill>
                <a:latin typeface="Helvetica Neue"/>
                <a:ea typeface="Helvetica Neue"/>
                <a:cs typeface="Helvetica Neue"/>
                <a:sym typeface="Helvetica Neue"/>
              </a:rPr>
              <a:t>STATEMENT OF OBJECTIVES (SOO)</a:t>
            </a:r>
            <a:endParaRPr b="1" sz="1200">
              <a:solidFill>
                <a:srgbClr val="1C304A"/>
              </a:solidFill>
              <a:latin typeface="Helvetica Neue"/>
              <a:ea typeface="Helvetica Neue"/>
              <a:cs typeface="Helvetica Neue"/>
              <a:sym typeface="Helvetica Neue"/>
            </a:endParaRPr>
          </a:p>
        </p:txBody>
      </p:sp>
      <p:cxnSp>
        <p:nvCxnSpPr>
          <p:cNvPr id="1084" name="Google Shape;1084;p182"/>
          <p:cNvCxnSpPr/>
          <p:nvPr/>
        </p:nvCxnSpPr>
        <p:spPr>
          <a:xfrm flipH="1" rot="10800000">
            <a:off x="3415025" y="1493800"/>
            <a:ext cx="2013900" cy="4200"/>
          </a:xfrm>
          <a:prstGeom prst="straightConnector1">
            <a:avLst/>
          </a:prstGeom>
          <a:noFill/>
          <a:ln cap="flat" cmpd="sng" w="9525">
            <a:solidFill>
              <a:schemeClr val="dk2"/>
            </a:solidFill>
            <a:prstDash val="solid"/>
            <a:round/>
            <a:headEnd len="med" w="med" type="stealth"/>
            <a:tailEnd len="med" w="med" type="none"/>
          </a:ln>
        </p:spPr>
      </p:cxnSp>
      <p:sp>
        <p:nvSpPr>
          <p:cNvPr id="1085" name="Google Shape;1085;p182"/>
          <p:cNvSpPr txBox="1"/>
          <p:nvPr/>
        </p:nvSpPr>
        <p:spPr>
          <a:xfrm>
            <a:off x="5494000" y="1255975"/>
            <a:ext cx="3263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666666"/>
                </a:solidFill>
                <a:latin typeface="Helvetica Neue"/>
                <a:ea typeface="Helvetica Neue"/>
                <a:cs typeface="Helvetica Neue"/>
                <a:sym typeface="Helvetica Neue"/>
              </a:rPr>
              <a:t>descriptive</a:t>
            </a:r>
            <a:r>
              <a:rPr lang="en" sz="1600">
                <a:solidFill>
                  <a:srgbClr val="666666"/>
                </a:solidFill>
                <a:latin typeface="Helvetica Neue"/>
                <a:ea typeface="Helvetica Neue"/>
                <a:cs typeface="Helvetica Neue"/>
                <a:sym typeface="Helvetica Neue"/>
              </a:rPr>
              <a:t> instead of </a:t>
            </a:r>
            <a:r>
              <a:rPr i="1" lang="en" sz="1600">
                <a:solidFill>
                  <a:srgbClr val="666666"/>
                </a:solidFill>
                <a:latin typeface="Helvetica Neue"/>
                <a:ea typeface="Helvetica Neue"/>
                <a:cs typeface="Helvetica Neue"/>
                <a:sym typeface="Helvetica Neue"/>
              </a:rPr>
              <a:t>prescriptive</a:t>
            </a:r>
            <a:endParaRPr i="1" sz="1600">
              <a:solidFill>
                <a:srgbClr val="666666"/>
              </a:solidFill>
              <a:latin typeface="Helvetica Neue"/>
              <a:ea typeface="Helvetica Neue"/>
              <a:cs typeface="Helvetica Neue"/>
              <a:sym typeface="Helvetica Neue"/>
            </a:endParaRPr>
          </a:p>
        </p:txBody>
      </p:sp>
      <p:sp>
        <p:nvSpPr>
          <p:cNvPr id="1086" name="Google Shape;1086;p182"/>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0" name="Shape 1090"/>
        <p:cNvGrpSpPr/>
        <p:nvPr/>
      </p:nvGrpSpPr>
      <p:grpSpPr>
        <a:xfrm>
          <a:off x="0" y="0"/>
          <a:ext cx="0" cy="0"/>
          <a:chOff x="0" y="0"/>
          <a:chExt cx="0" cy="0"/>
        </a:xfrm>
      </p:grpSpPr>
      <p:sp>
        <p:nvSpPr>
          <p:cNvPr id="1091" name="Google Shape;1091;p183"/>
          <p:cNvSpPr/>
          <p:nvPr/>
        </p:nvSpPr>
        <p:spPr>
          <a:xfrm flipH="1" rot="10800000">
            <a:off x="1576475" y="137100"/>
            <a:ext cx="5593800" cy="4869300"/>
          </a:xfrm>
          <a:prstGeom prst="triangle">
            <a:avLst>
              <a:gd fmla="val 50000" name="adj"/>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83"/>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093" name="Google Shape;1093;p183"/>
          <p:cNvSpPr/>
          <p:nvPr/>
        </p:nvSpPr>
        <p:spPr>
          <a:xfrm>
            <a:off x="751250" y="1636975"/>
            <a:ext cx="3390900" cy="4809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094" name="Google Shape;1094;p183"/>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095" name="Google Shape;1095;p183"/>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096" name="Google Shape;1096;p183"/>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097" name="Google Shape;1097;p183"/>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cxnSp>
        <p:nvCxnSpPr>
          <p:cNvPr id="1098" name="Google Shape;1098;p183"/>
          <p:cNvCxnSpPr>
            <a:stCxn id="1093" idx="3"/>
          </p:cNvCxnSpPr>
          <p:nvPr/>
        </p:nvCxnSpPr>
        <p:spPr>
          <a:xfrm flipH="1" rot="10800000">
            <a:off x="4142150" y="1874725"/>
            <a:ext cx="1286700" cy="2700"/>
          </a:xfrm>
          <a:prstGeom prst="straightConnector1">
            <a:avLst/>
          </a:prstGeom>
          <a:noFill/>
          <a:ln cap="flat" cmpd="sng" w="9525">
            <a:solidFill>
              <a:schemeClr val="dk2"/>
            </a:solidFill>
            <a:prstDash val="solid"/>
            <a:round/>
            <a:headEnd len="med" w="med" type="stealth"/>
            <a:tailEnd len="med" w="med" type="none"/>
          </a:ln>
        </p:spPr>
      </p:cxnSp>
      <p:sp>
        <p:nvSpPr>
          <p:cNvPr id="1099" name="Google Shape;1099;p183"/>
          <p:cNvSpPr txBox="1"/>
          <p:nvPr/>
        </p:nvSpPr>
        <p:spPr>
          <a:xfrm>
            <a:off x="5494000" y="1636975"/>
            <a:ext cx="22578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Helvetica Neue"/>
                <a:ea typeface="Helvetica Neue"/>
                <a:cs typeface="Helvetica Neue"/>
                <a:sym typeface="Helvetica Neue"/>
              </a:rPr>
              <a:t>self-explanatory</a:t>
            </a:r>
            <a:endParaRPr sz="1600">
              <a:solidFill>
                <a:srgbClr val="666666"/>
              </a:solidFill>
              <a:latin typeface="Helvetica Neue"/>
              <a:ea typeface="Helvetica Neue"/>
              <a:cs typeface="Helvetica Neue"/>
              <a:sym typeface="Helvetica Neue"/>
            </a:endParaRPr>
          </a:p>
        </p:txBody>
      </p:sp>
      <p:sp>
        <p:nvSpPr>
          <p:cNvPr id="1100" name="Google Shape;1100;p183"/>
          <p:cNvSpPr txBox="1"/>
          <p:nvPr/>
        </p:nvSpPr>
        <p:spPr>
          <a:xfrm>
            <a:off x="694200" y="1525725"/>
            <a:ext cx="3336300" cy="1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1C304A"/>
                </a:solidFill>
                <a:latin typeface="Helvetica Neue"/>
                <a:ea typeface="Helvetica Neue"/>
                <a:cs typeface="Helvetica Neue"/>
                <a:sym typeface="Helvetica Neue"/>
              </a:rPr>
              <a:t>STATEMENT OF OBJECTIVES (SOO)</a:t>
            </a:r>
            <a:endParaRPr b="1" sz="1200">
              <a:solidFill>
                <a:srgbClr val="1C304A"/>
              </a:solidFill>
              <a:latin typeface="Helvetica Neue"/>
              <a:ea typeface="Helvetica Neue"/>
              <a:cs typeface="Helvetica Neue"/>
              <a:sym typeface="Helvetica Neue"/>
            </a:endParaRPr>
          </a:p>
        </p:txBody>
      </p:sp>
      <p:sp>
        <p:nvSpPr>
          <p:cNvPr id="1101" name="Google Shape;1101;p183"/>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5" name="Shape 1105"/>
        <p:cNvGrpSpPr/>
        <p:nvPr/>
      </p:nvGrpSpPr>
      <p:grpSpPr>
        <a:xfrm>
          <a:off x="0" y="0"/>
          <a:ext cx="0" cy="0"/>
          <a:chOff x="0" y="0"/>
          <a:chExt cx="0" cy="0"/>
        </a:xfrm>
      </p:grpSpPr>
      <p:sp>
        <p:nvSpPr>
          <p:cNvPr id="1106" name="Google Shape;1106;p184"/>
          <p:cNvSpPr/>
          <p:nvPr/>
        </p:nvSpPr>
        <p:spPr>
          <a:xfrm flipH="1" rot="10800000">
            <a:off x="1576475" y="137100"/>
            <a:ext cx="5593800" cy="4869300"/>
          </a:xfrm>
          <a:prstGeom prst="triangle">
            <a:avLst>
              <a:gd fmla="val 50000" name="adj"/>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4"/>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108" name="Google Shape;1108;p184"/>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109" name="Google Shape;1109;p184"/>
          <p:cNvSpPr/>
          <p:nvPr/>
        </p:nvSpPr>
        <p:spPr>
          <a:xfrm>
            <a:off x="751250" y="2188775"/>
            <a:ext cx="3390900" cy="480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110" name="Google Shape;1110;p184"/>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111" name="Google Shape;1111;p184"/>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112" name="Google Shape;1112;p184"/>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cxnSp>
        <p:nvCxnSpPr>
          <p:cNvPr id="1113" name="Google Shape;1113;p184"/>
          <p:cNvCxnSpPr/>
          <p:nvPr/>
        </p:nvCxnSpPr>
        <p:spPr>
          <a:xfrm flipH="1" rot="10800000">
            <a:off x="4142150" y="2431825"/>
            <a:ext cx="1286700" cy="2700"/>
          </a:xfrm>
          <a:prstGeom prst="straightConnector1">
            <a:avLst/>
          </a:prstGeom>
          <a:noFill/>
          <a:ln cap="flat" cmpd="sng" w="9525">
            <a:solidFill>
              <a:schemeClr val="dk2"/>
            </a:solidFill>
            <a:prstDash val="solid"/>
            <a:round/>
            <a:headEnd len="med" w="med" type="stealth"/>
            <a:tailEnd len="med" w="med" type="none"/>
          </a:ln>
        </p:spPr>
      </p:cxnSp>
      <p:sp>
        <p:nvSpPr>
          <p:cNvPr id="1114" name="Google Shape;1114;p184"/>
          <p:cNvSpPr txBox="1"/>
          <p:nvPr/>
        </p:nvSpPr>
        <p:spPr>
          <a:xfrm>
            <a:off x="5494000" y="2194075"/>
            <a:ext cx="3171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Helvetica Neue"/>
                <a:ea typeface="Helvetica Neue"/>
                <a:cs typeface="Helvetica Neue"/>
                <a:sym typeface="Helvetica Neue"/>
              </a:rPr>
              <a:t>product vision, draft user stories (if available), quality assurance and surveillance plan (QASP)</a:t>
            </a:r>
            <a:endParaRPr sz="1600">
              <a:solidFill>
                <a:srgbClr val="666666"/>
              </a:solidFill>
              <a:latin typeface="Helvetica Neue"/>
              <a:ea typeface="Helvetica Neue"/>
              <a:cs typeface="Helvetica Neue"/>
              <a:sym typeface="Helvetica Neue"/>
            </a:endParaRPr>
          </a:p>
        </p:txBody>
      </p:sp>
      <p:sp>
        <p:nvSpPr>
          <p:cNvPr id="1115" name="Google Shape;1115;p184"/>
          <p:cNvSpPr txBox="1"/>
          <p:nvPr/>
        </p:nvSpPr>
        <p:spPr>
          <a:xfrm>
            <a:off x="694200" y="1525725"/>
            <a:ext cx="3336300" cy="1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1C304A"/>
                </a:solidFill>
                <a:latin typeface="Helvetica Neue"/>
                <a:ea typeface="Helvetica Neue"/>
                <a:cs typeface="Helvetica Neue"/>
                <a:sym typeface="Helvetica Neue"/>
              </a:rPr>
              <a:t>STATEMENT OF OBJECTIVES (SOO)</a:t>
            </a:r>
            <a:endParaRPr b="1" sz="1200">
              <a:solidFill>
                <a:srgbClr val="1C304A"/>
              </a:solidFill>
              <a:latin typeface="Helvetica Neue"/>
              <a:ea typeface="Helvetica Neue"/>
              <a:cs typeface="Helvetica Neue"/>
              <a:sym typeface="Helvetica Neue"/>
            </a:endParaRPr>
          </a:p>
        </p:txBody>
      </p:sp>
      <p:sp>
        <p:nvSpPr>
          <p:cNvPr id="1116" name="Google Shape;1116;p184"/>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
        <p:nvSpPr>
          <p:cNvPr id="1117" name="Google Shape;1117;p184"/>
          <p:cNvSpPr/>
          <p:nvPr/>
        </p:nvSpPr>
        <p:spPr>
          <a:xfrm>
            <a:off x="5523425" y="2240533"/>
            <a:ext cx="1402800" cy="31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84"/>
          <p:cNvSpPr txBox="1"/>
          <p:nvPr/>
        </p:nvSpPr>
        <p:spPr>
          <a:xfrm>
            <a:off x="5031425" y="3370550"/>
            <a:ext cx="29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(We did this part on Monday)</a:t>
            </a:r>
            <a:endParaRPr>
              <a:latin typeface="Helvetica Neue"/>
              <a:ea typeface="Helvetica Neue"/>
              <a:cs typeface="Helvetica Neue"/>
              <a:sym typeface="Helvetica Neue"/>
            </a:endParaRPr>
          </a:p>
        </p:txBody>
      </p:sp>
      <p:cxnSp>
        <p:nvCxnSpPr>
          <p:cNvPr id="1119" name="Google Shape;1119;p184"/>
          <p:cNvCxnSpPr>
            <a:stCxn id="1118" idx="1"/>
            <a:endCxn id="1117" idx="0"/>
          </p:cNvCxnSpPr>
          <p:nvPr/>
        </p:nvCxnSpPr>
        <p:spPr>
          <a:xfrm flipH="1" rot="10800000">
            <a:off x="5031425" y="2240450"/>
            <a:ext cx="1193400" cy="1330200"/>
          </a:xfrm>
          <a:prstGeom prst="curvedConnector4">
            <a:avLst>
              <a:gd fmla="val -19953" name="adj1"/>
              <a:gd fmla="val 117895" name="adj2"/>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3" name="Shape 1123"/>
        <p:cNvGrpSpPr/>
        <p:nvPr/>
      </p:nvGrpSpPr>
      <p:grpSpPr>
        <a:xfrm>
          <a:off x="0" y="0"/>
          <a:ext cx="0" cy="0"/>
          <a:chOff x="0" y="0"/>
          <a:chExt cx="0" cy="0"/>
        </a:xfrm>
      </p:grpSpPr>
      <p:sp>
        <p:nvSpPr>
          <p:cNvPr id="1124" name="Google Shape;1124;p185"/>
          <p:cNvSpPr/>
          <p:nvPr/>
        </p:nvSpPr>
        <p:spPr>
          <a:xfrm flipH="1" rot="10800000">
            <a:off x="1576475" y="137100"/>
            <a:ext cx="5593800" cy="4869300"/>
          </a:xfrm>
          <a:prstGeom prst="triangle">
            <a:avLst>
              <a:gd fmla="val 50000" name="adj"/>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5"/>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126" name="Google Shape;1126;p185"/>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127" name="Google Shape;1127;p185"/>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128" name="Google Shape;1128;p185"/>
          <p:cNvSpPr/>
          <p:nvPr/>
        </p:nvSpPr>
        <p:spPr>
          <a:xfrm>
            <a:off x="751250" y="2740575"/>
            <a:ext cx="3390900" cy="4809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129" name="Google Shape;1129;p185"/>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130" name="Google Shape;1130;p185"/>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cxnSp>
        <p:nvCxnSpPr>
          <p:cNvPr id="1131" name="Google Shape;1131;p185"/>
          <p:cNvCxnSpPr/>
          <p:nvPr/>
        </p:nvCxnSpPr>
        <p:spPr>
          <a:xfrm flipH="1" rot="10800000">
            <a:off x="4142150" y="2956650"/>
            <a:ext cx="1286700" cy="2700"/>
          </a:xfrm>
          <a:prstGeom prst="straightConnector1">
            <a:avLst/>
          </a:prstGeom>
          <a:noFill/>
          <a:ln cap="flat" cmpd="sng" w="9525">
            <a:solidFill>
              <a:schemeClr val="dk2"/>
            </a:solidFill>
            <a:prstDash val="solid"/>
            <a:round/>
            <a:headEnd len="med" w="med" type="stealth"/>
            <a:tailEnd len="med" w="med" type="none"/>
          </a:ln>
        </p:spPr>
      </p:cxnSp>
      <p:sp>
        <p:nvSpPr>
          <p:cNvPr id="1132" name="Google Shape;1132;p185"/>
          <p:cNvSpPr txBox="1"/>
          <p:nvPr/>
        </p:nvSpPr>
        <p:spPr>
          <a:xfrm>
            <a:off x="5494000" y="2718900"/>
            <a:ext cx="3171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Helvetica Neue"/>
                <a:ea typeface="Helvetica Neue"/>
                <a:cs typeface="Helvetica Neue"/>
                <a:sym typeface="Helvetica Neue"/>
              </a:rPr>
              <a:t>Under 3 years duration, distributed place of performance where possible, time &amp; material with a not-to-exceed ceiling mechanism</a:t>
            </a:r>
            <a:endParaRPr sz="1600">
              <a:solidFill>
                <a:srgbClr val="666666"/>
              </a:solidFill>
              <a:latin typeface="Helvetica Neue"/>
              <a:ea typeface="Helvetica Neue"/>
              <a:cs typeface="Helvetica Neue"/>
              <a:sym typeface="Helvetica Neue"/>
            </a:endParaRPr>
          </a:p>
        </p:txBody>
      </p:sp>
      <p:sp>
        <p:nvSpPr>
          <p:cNvPr id="1133" name="Google Shape;1133;p185"/>
          <p:cNvSpPr txBox="1"/>
          <p:nvPr/>
        </p:nvSpPr>
        <p:spPr>
          <a:xfrm>
            <a:off x="694200" y="1525725"/>
            <a:ext cx="3336300" cy="1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1C304A"/>
                </a:solidFill>
                <a:latin typeface="Helvetica Neue"/>
                <a:ea typeface="Helvetica Neue"/>
                <a:cs typeface="Helvetica Neue"/>
                <a:sym typeface="Helvetica Neue"/>
              </a:rPr>
              <a:t>STATEMENT OF OBJECTIVES (SOO)</a:t>
            </a:r>
            <a:endParaRPr b="1" sz="1200">
              <a:solidFill>
                <a:srgbClr val="1C304A"/>
              </a:solidFill>
              <a:latin typeface="Helvetica Neue"/>
              <a:ea typeface="Helvetica Neue"/>
              <a:cs typeface="Helvetica Neue"/>
              <a:sym typeface="Helvetica Neue"/>
            </a:endParaRPr>
          </a:p>
        </p:txBody>
      </p:sp>
      <p:sp>
        <p:nvSpPr>
          <p:cNvPr id="1134" name="Google Shape;1134;p185"/>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23"/>
          <p:cNvSpPr txBox="1"/>
          <p:nvPr>
            <p:ph type="ctrTitle"/>
          </p:nvPr>
        </p:nvSpPr>
        <p:spPr>
          <a:xfrm>
            <a:off x="878698" y="1125602"/>
            <a:ext cx="7386600" cy="2892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6000"/>
              <a:buNone/>
            </a:pPr>
            <a:r>
              <a:rPr lang="en"/>
              <a:t>Uh…</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8" name="Shape 1138"/>
        <p:cNvGrpSpPr/>
        <p:nvPr/>
      </p:nvGrpSpPr>
      <p:grpSpPr>
        <a:xfrm>
          <a:off x="0" y="0"/>
          <a:ext cx="0" cy="0"/>
          <a:chOff x="0" y="0"/>
          <a:chExt cx="0" cy="0"/>
        </a:xfrm>
      </p:grpSpPr>
      <p:sp>
        <p:nvSpPr>
          <p:cNvPr id="1139" name="Google Shape;1139;p186"/>
          <p:cNvSpPr/>
          <p:nvPr/>
        </p:nvSpPr>
        <p:spPr>
          <a:xfrm flipH="1" rot="10800000">
            <a:off x="1576475" y="137100"/>
            <a:ext cx="5593800" cy="4869300"/>
          </a:xfrm>
          <a:prstGeom prst="triangle">
            <a:avLst>
              <a:gd fmla="val 50000" name="adj"/>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6"/>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141" name="Google Shape;1141;p186"/>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142" name="Google Shape;1142;p186"/>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143" name="Google Shape;1143;p186"/>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144" name="Google Shape;1144;p186"/>
          <p:cNvSpPr/>
          <p:nvPr/>
        </p:nvSpPr>
        <p:spPr>
          <a:xfrm>
            <a:off x="751250" y="3292375"/>
            <a:ext cx="3390900" cy="4809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145" name="Google Shape;1145;p186"/>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cxnSp>
        <p:nvCxnSpPr>
          <p:cNvPr id="1146" name="Google Shape;1146;p186"/>
          <p:cNvCxnSpPr/>
          <p:nvPr/>
        </p:nvCxnSpPr>
        <p:spPr>
          <a:xfrm flipH="1" rot="10800000">
            <a:off x="4142150" y="3536125"/>
            <a:ext cx="1286700" cy="2700"/>
          </a:xfrm>
          <a:prstGeom prst="straightConnector1">
            <a:avLst/>
          </a:prstGeom>
          <a:noFill/>
          <a:ln cap="flat" cmpd="sng" w="9525">
            <a:solidFill>
              <a:schemeClr val="dk2"/>
            </a:solidFill>
            <a:prstDash val="solid"/>
            <a:round/>
            <a:headEnd len="med" w="med" type="stealth"/>
            <a:tailEnd len="med" w="med" type="none"/>
          </a:ln>
        </p:spPr>
      </p:cxnSp>
      <p:sp>
        <p:nvSpPr>
          <p:cNvPr id="1147" name="Google Shape;1147;p186"/>
          <p:cNvSpPr txBox="1"/>
          <p:nvPr/>
        </p:nvSpPr>
        <p:spPr>
          <a:xfrm>
            <a:off x="5494000" y="3298375"/>
            <a:ext cx="3171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Helvetica Neue"/>
                <a:ea typeface="Helvetica Neue"/>
                <a:cs typeface="Helvetica Neue"/>
                <a:sym typeface="Helvetica Neue"/>
              </a:rPr>
              <a:t>infrastructure, security parameters, data clauses, etc</a:t>
            </a:r>
            <a:endParaRPr sz="1600">
              <a:solidFill>
                <a:srgbClr val="666666"/>
              </a:solidFill>
              <a:latin typeface="Helvetica Neue"/>
              <a:ea typeface="Helvetica Neue"/>
              <a:cs typeface="Helvetica Neue"/>
              <a:sym typeface="Helvetica Neue"/>
            </a:endParaRPr>
          </a:p>
        </p:txBody>
      </p:sp>
      <p:sp>
        <p:nvSpPr>
          <p:cNvPr id="1148" name="Google Shape;1148;p186"/>
          <p:cNvSpPr txBox="1"/>
          <p:nvPr/>
        </p:nvSpPr>
        <p:spPr>
          <a:xfrm>
            <a:off x="694200" y="1525725"/>
            <a:ext cx="3336300" cy="1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1C304A"/>
                </a:solidFill>
                <a:latin typeface="Helvetica Neue"/>
                <a:ea typeface="Helvetica Neue"/>
                <a:cs typeface="Helvetica Neue"/>
                <a:sym typeface="Helvetica Neue"/>
              </a:rPr>
              <a:t>STATEMENT OF OBJECTIVES (SOO)</a:t>
            </a:r>
            <a:endParaRPr b="1" sz="1200">
              <a:solidFill>
                <a:srgbClr val="1C304A"/>
              </a:solidFill>
              <a:latin typeface="Helvetica Neue"/>
              <a:ea typeface="Helvetica Neue"/>
              <a:cs typeface="Helvetica Neue"/>
              <a:sym typeface="Helvetica Neue"/>
            </a:endParaRPr>
          </a:p>
        </p:txBody>
      </p:sp>
      <p:sp>
        <p:nvSpPr>
          <p:cNvPr id="1149" name="Google Shape;1149;p186"/>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3" name="Shape 1153"/>
        <p:cNvGrpSpPr/>
        <p:nvPr/>
      </p:nvGrpSpPr>
      <p:grpSpPr>
        <a:xfrm>
          <a:off x="0" y="0"/>
          <a:ext cx="0" cy="0"/>
          <a:chOff x="0" y="0"/>
          <a:chExt cx="0" cy="0"/>
        </a:xfrm>
      </p:grpSpPr>
      <p:sp>
        <p:nvSpPr>
          <p:cNvPr id="1154" name="Google Shape;1154;p187"/>
          <p:cNvSpPr/>
          <p:nvPr/>
        </p:nvSpPr>
        <p:spPr>
          <a:xfrm flipH="1" rot="10800000">
            <a:off x="1576475" y="137100"/>
            <a:ext cx="5593800" cy="4869300"/>
          </a:xfrm>
          <a:prstGeom prst="triangle">
            <a:avLst>
              <a:gd fmla="val 50000" name="adj"/>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7"/>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156" name="Google Shape;1156;p187"/>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157" name="Google Shape;1157;p187"/>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158" name="Google Shape;1158;p187"/>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159" name="Google Shape;1159;p187"/>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160" name="Google Shape;1160;p187"/>
          <p:cNvSpPr/>
          <p:nvPr/>
        </p:nvSpPr>
        <p:spPr>
          <a:xfrm>
            <a:off x="751250" y="3844175"/>
            <a:ext cx="3390900" cy="4809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cxnSp>
        <p:nvCxnSpPr>
          <p:cNvPr id="1161" name="Google Shape;1161;p187"/>
          <p:cNvCxnSpPr/>
          <p:nvPr/>
        </p:nvCxnSpPr>
        <p:spPr>
          <a:xfrm flipH="1" rot="10800000">
            <a:off x="4142150" y="4081925"/>
            <a:ext cx="1286700" cy="2700"/>
          </a:xfrm>
          <a:prstGeom prst="straightConnector1">
            <a:avLst/>
          </a:prstGeom>
          <a:noFill/>
          <a:ln cap="flat" cmpd="sng" w="9525">
            <a:solidFill>
              <a:schemeClr val="dk2"/>
            </a:solidFill>
            <a:prstDash val="solid"/>
            <a:round/>
            <a:headEnd len="med" w="med" type="stealth"/>
            <a:tailEnd len="med" w="med" type="none"/>
          </a:ln>
        </p:spPr>
      </p:cxnSp>
      <p:sp>
        <p:nvSpPr>
          <p:cNvPr id="1162" name="Google Shape;1162;p187"/>
          <p:cNvSpPr txBox="1"/>
          <p:nvPr/>
        </p:nvSpPr>
        <p:spPr>
          <a:xfrm>
            <a:off x="5494000" y="3844175"/>
            <a:ext cx="3171000" cy="31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600">
                <a:solidFill>
                  <a:srgbClr val="666666"/>
                </a:solidFill>
                <a:latin typeface="Helvetica Neue"/>
                <a:ea typeface="Helvetica Neue"/>
                <a:cs typeface="Helvetica Neue"/>
                <a:sym typeface="Helvetica Neue"/>
              </a:rPr>
              <a:t>(1) technical approach, (2) staffing approach, (3) similar experience, and (4) price</a:t>
            </a:r>
            <a:endParaRPr sz="1600">
              <a:solidFill>
                <a:srgbClr val="666666"/>
              </a:solidFill>
              <a:latin typeface="Helvetica Neue"/>
              <a:ea typeface="Helvetica Neue"/>
              <a:cs typeface="Helvetica Neue"/>
              <a:sym typeface="Helvetica Neue"/>
            </a:endParaRPr>
          </a:p>
        </p:txBody>
      </p:sp>
      <p:sp>
        <p:nvSpPr>
          <p:cNvPr id="1163" name="Google Shape;1163;p187"/>
          <p:cNvSpPr txBox="1"/>
          <p:nvPr/>
        </p:nvSpPr>
        <p:spPr>
          <a:xfrm>
            <a:off x="694200" y="1525725"/>
            <a:ext cx="3336300" cy="1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1C304A"/>
                </a:solidFill>
                <a:latin typeface="Helvetica Neue"/>
                <a:ea typeface="Helvetica Neue"/>
                <a:cs typeface="Helvetica Neue"/>
                <a:sym typeface="Helvetica Neue"/>
              </a:rPr>
              <a:t>STATEMENT OF OBJECTIVES (SOO)</a:t>
            </a:r>
            <a:endParaRPr b="1" sz="1200">
              <a:solidFill>
                <a:srgbClr val="1C304A"/>
              </a:solidFill>
              <a:latin typeface="Helvetica Neue"/>
              <a:ea typeface="Helvetica Neue"/>
              <a:cs typeface="Helvetica Neue"/>
              <a:sym typeface="Helvetica Neue"/>
            </a:endParaRPr>
          </a:p>
        </p:txBody>
      </p:sp>
      <p:sp>
        <p:nvSpPr>
          <p:cNvPr id="1164" name="Google Shape;1164;p187"/>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88"/>
          <p:cNvSpPr txBox="1"/>
          <p:nvPr>
            <p:ph type="title"/>
          </p:nvPr>
        </p:nvSpPr>
        <p:spPr>
          <a:xfrm>
            <a:off x="841248" y="1125232"/>
            <a:ext cx="7388400" cy="288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6000" u="none" cap="none" strike="noStrike">
                <a:solidFill>
                  <a:srgbClr val="00CFFF"/>
                </a:solidFill>
                <a:latin typeface="Helvetica Neue"/>
                <a:ea typeface="Helvetica Neue"/>
                <a:cs typeface="Helvetica Neue"/>
                <a:sym typeface="Helvetica Neue"/>
              </a:rPr>
              <a:t>Questions</a:t>
            </a:r>
            <a:r>
              <a:rPr b="1" i="0" lang="en" sz="6000" u="none" cap="none" strike="noStrike">
                <a:solidFill>
                  <a:srgbClr val="FFFFFF"/>
                </a:solidFill>
                <a:latin typeface="Helvetica Neue"/>
                <a:ea typeface="Helvetica Neue"/>
                <a:cs typeface="Helvetica Neue"/>
                <a:sym typeface="Helvetica Neue"/>
              </a:rPr>
              <a:t> </a:t>
            </a:r>
            <a:br>
              <a:rPr b="1" i="0" lang="en" sz="6000" u="none" cap="none" strike="noStrike">
                <a:solidFill>
                  <a:srgbClr val="FFFFFF"/>
                </a:solidFill>
                <a:latin typeface="Helvetica Neue"/>
                <a:ea typeface="Helvetica Neue"/>
                <a:cs typeface="Helvetica Neue"/>
                <a:sym typeface="Helvetica Neue"/>
              </a:rPr>
            </a:br>
            <a:r>
              <a:rPr lang="en">
                <a:solidFill>
                  <a:srgbClr val="FFFFFF"/>
                </a:solidFill>
              </a:rPr>
              <a:t>&amp; </a:t>
            </a:r>
            <a:r>
              <a:rPr b="1" i="0" lang="en" sz="6000" u="none" cap="none" strike="noStrike">
                <a:solidFill>
                  <a:srgbClr val="FFFFFF"/>
                </a:solidFill>
                <a:latin typeface="Helvetica Neue"/>
                <a:ea typeface="Helvetica Neue"/>
                <a:cs typeface="Helvetica Neue"/>
                <a:sym typeface="Helvetica Neue"/>
              </a:rPr>
              <a:t>discussion</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4"/>
          <p:cNvSpPr txBox="1"/>
          <p:nvPr>
            <p:ph type="ctrTitle"/>
          </p:nvPr>
        </p:nvSpPr>
        <p:spPr>
          <a:xfrm>
            <a:off x="457198" y="1124712"/>
            <a:ext cx="7386600" cy="288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solidFill>
                  <a:srgbClr val="FFFFFF"/>
                </a:solidFill>
              </a:rPr>
              <a:t>1</a:t>
            </a:r>
            <a:r>
              <a:rPr lang="en">
                <a:solidFill>
                  <a:srgbClr val="FFFFFF"/>
                </a:solidFill>
              </a:rPr>
              <a:t>/</a:t>
            </a:r>
            <a:r>
              <a:rPr lang="en"/>
              <a:t> What’s the goal?</a:t>
            </a:r>
            <a:endParaRPr/>
          </a:p>
        </p:txBody>
      </p:sp>
      <p:sp>
        <p:nvSpPr>
          <p:cNvPr id="713" name="Google Shape;713;p124"/>
          <p:cNvSpPr txBox="1"/>
          <p:nvPr>
            <p:ph idx="1" type="subTitle"/>
          </p:nvPr>
        </p:nvSpPr>
        <p:spPr>
          <a:xfrm>
            <a:off x="457198" y="2301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5"/>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p>
            <a:pPr indent="-342900" lvl="0" marL="347472" rtl="0" algn="l">
              <a:lnSpc>
                <a:spcPct val="115000"/>
              </a:lnSpc>
              <a:spcBef>
                <a:spcPts val="1600"/>
              </a:spcBef>
              <a:spcAft>
                <a:spcPts val="0"/>
              </a:spcAft>
              <a:buSzPts val="1800"/>
              <a:buChar char="●"/>
            </a:pPr>
            <a:r>
              <a:rPr b="1" lang="en"/>
              <a:t>Quality</a:t>
            </a:r>
            <a:r>
              <a:rPr lang="en"/>
              <a:t> - How good is the thing?</a:t>
            </a:r>
            <a:endParaRPr/>
          </a:p>
          <a:p>
            <a:pPr indent="-342900" lvl="0" marL="347472" rtl="0" algn="l">
              <a:lnSpc>
                <a:spcPct val="115000"/>
              </a:lnSpc>
              <a:spcBef>
                <a:spcPts val="1600"/>
              </a:spcBef>
              <a:spcAft>
                <a:spcPts val="0"/>
              </a:spcAft>
              <a:buSzPts val="1800"/>
              <a:buChar char="●"/>
            </a:pPr>
            <a:r>
              <a:rPr b="1" lang="en"/>
              <a:t>Assurance</a:t>
            </a:r>
            <a:r>
              <a:rPr lang="en"/>
              <a:t> - How confident are we? What are the risks?</a:t>
            </a:r>
            <a:endParaRPr/>
          </a:p>
          <a:p>
            <a:pPr indent="-342900" lvl="0" marL="347472" rtl="0" algn="l">
              <a:lnSpc>
                <a:spcPct val="115000"/>
              </a:lnSpc>
              <a:spcBef>
                <a:spcPts val="1600"/>
              </a:spcBef>
              <a:spcAft>
                <a:spcPts val="0"/>
              </a:spcAft>
              <a:buSzPts val="1800"/>
              <a:buChar char="●"/>
            </a:pPr>
            <a:r>
              <a:rPr b="1" lang="en"/>
              <a:t>Surveillance</a:t>
            </a:r>
            <a:r>
              <a:rPr lang="en"/>
              <a:t> - How are we watching?</a:t>
            </a:r>
            <a:endParaRPr/>
          </a:p>
          <a:p>
            <a:pPr indent="-342900" lvl="0" marL="347472" rtl="0" algn="l">
              <a:lnSpc>
                <a:spcPct val="115000"/>
              </a:lnSpc>
              <a:spcBef>
                <a:spcPts val="1600"/>
              </a:spcBef>
              <a:spcAft>
                <a:spcPts val="1600"/>
              </a:spcAft>
              <a:buSzPts val="1800"/>
              <a:buChar char="●"/>
            </a:pPr>
            <a:r>
              <a:rPr b="1" lang="en"/>
              <a:t>Plan</a:t>
            </a:r>
            <a:r>
              <a:rPr lang="en"/>
              <a:t> - How will we do it?</a:t>
            </a:r>
            <a:endParaRPr/>
          </a:p>
        </p:txBody>
      </p:sp>
      <p:sp>
        <p:nvSpPr>
          <p:cNvPr id="719" name="Google Shape;719;p125"/>
          <p:cNvSpPr/>
          <p:nvPr/>
        </p:nvSpPr>
        <p:spPr>
          <a:xfrm>
            <a:off x="457200" y="640080"/>
            <a:ext cx="74661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600"/>
              <a:buNone/>
            </a:pPr>
            <a:r>
              <a:rPr b="1" lang="en" sz="2600">
                <a:solidFill>
                  <a:srgbClr val="1C304A"/>
                </a:solidFill>
                <a:latin typeface="Helvetica Neue"/>
                <a:ea typeface="Helvetica Neue"/>
                <a:cs typeface="Helvetica Neue"/>
                <a:sym typeface="Helvetica Neue"/>
              </a:rPr>
              <a:t>What’s the goal?</a:t>
            </a:r>
            <a:endParaRPr b="1" i="0" sz="2600" u="none" cap="none" strike="noStrike">
              <a:solidFill>
                <a:srgbClr val="1C304A"/>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18F Slide Styles 1">
  <a:themeElements>
    <a:clrScheme name="Simple Light">
      <a:dk1>
        <a:srgbClr val="000000"/>
      </a:dk1>
      <a:lt1>
        <a:srgbClr val="FFFFFF"/>
      </a:lt1>
      <a:dk2>
        <a:srgbClr val="1C304A"/>
      </a:dk2>
      <a:lt2>
        <a:srgbClr val="EEEEEE"/>
      </a:lt2>
      <a:accent1>
        <a:srgbClr val="046B99"/>
      </a:accent1>
      <a:accent2>
        <a:srgbClr val="00CFFF"/>
      </a:accent2>
      <a:accent3>
        <a:srgbClr val="B3EFFF"/>
      </a:accent3>
      <a:accent4>
        <a:srgbClr val="71767A"/>
      </a:accent4>
      <a:accent5>
        <a:srgbClr val="DFE1E2"/>
      </a:accent5>
      <a:accent6>
        <a:srgbClr val="F0F0F0"/>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8F Slide Styles 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